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1" r:id="rId3"/>
    <p:sldId id="269" r:id="rId4"/>
    <p:sldId id="299" r:id="rId5"/>
    <p:sldId id="300" r:id="rId6"/>
    <p:sldId id="295" r:id="rId7"/>
    <p:sldId id="317" r:id="rId8"/>
    <p:sldId id="308" r:id="rId9"/>
    <p:sldId id="270" r:id="rId10"/>
    <p:sldId id="294" r:id="rId11"/>
    <p:sldId id="301" r:id="rId12"/>
    <p:sldId id="271" r:id="rId13"/>
    <p:sldId id="307" r:id="rId14"/>
    <p:sldId id="296" r:id="rId15"/>
    <p:sldId id="298" r:id="rId16"/>
    <p:sldId id="312" r:id="rId17"/>
  </p:sldIdLst>
  <p:sldSz cx="9144000" cy="6858000" type="screen4x3"/>
  <p:notesSz cx="6858000" cy="9144000"/>
  <p:defaultTextStyle>
    <a:defPPr>
      <a:defRPr lang="en-US"/>
    </a:defPPr>
    <a:lvl1pPr algn="l" rtl="0" fontAlgn="base">
      <a:spcBef>
        <a:spcPct val="0"/>
      </a:spcBef>
      <a:spcAft>
        <a:spcPct val="0"/>
      </a:spcAft>
      <a:defRPr sz="2800" kern="1200">
        <a:solidFill>
          <a:srgbClr val="FF3300"/>
        </a:solidFill>
        <a:latin typeface="Arial" panose="020B0604020202020204" pitchFamily="34" charset="0"/>
        <a:ea typeface="+mn-ea"/>
        <a:cs typeface="+mn-cs"/>
      </a:defRPr>
    </a:lvl1pPr>
    <a:lvl2pPr marL="457200" algn="l" rtl="0" fontAlgn="base">
      <a:spcBef>
        <a:spcPct val="0"/>
      </a:spcBef>
      <a:spcAft>
        <a:spcPct val="0"/>
      </a:spcAft>
      <a:defRPr sz="2800" kern="1200">
        <a:solidFill>
          <a:srgbClr val="FF3300"/>
        </a:solidFill>
        <a:latin typeface="Arial" panose="020B0604020202020204" pitchFamily="34" charset="0"/>
        <a:ea typeface="+mn-ea"/>
        <a:cs typeface="+mn-cs"/>
      </a:defRPr>
    </a:lvl2pPr>
    <a:lvl3pPr marL="914400" algn="l" rtl="0" fontAlgn="base">
      <a:spcBef>
        <a:spcPct val="0"/>
      </a:spcBef>
      <a:spcAft>
        <a:spcPct val="0"/>
      </a:spcAft>
      <a:defRPr sz="2800" kern="1200">
        <a:solidFill>
          <a:srgbClr val="FF3300"/>
        </a:solidFill>
        <a:latin typeface="Arial" panose="020B0604020202020204" pitchFamily="34" charset="0"/>
        <a:ea typeface="+mn-ea"/>
        <a:cs typeface="+mn-cs"/>
      </a:defRPr>
    </a:lvl3pPr>
    <a:lvl4pPr marL="1371600" algn="l" rtl="0" fontAlgn="base">
      <a:spcBef>
        <a:spcPct val="0"/>
      </a:spcBef>
      <a:spcAft>
        <a:spcPct val="0"/>
      </a:spcAft>
      <a:defRPr sz="2800" kern="1200">
        <a:solidFill>
          <a:srgbClr val="FF3300"/>
        </a:solidFill>
        <a:latin typeface="Arial" panose="020B0604020202020204" pitchFamily="34" charset="0"/>
        <a:ea typeface="+mn-ea"/>
        <a:cs typeface="+mn-cs"/>
      </a:defRPr>
    </a:lvl4pPr>
    <a:lvl5pPr marL="1828800" algn="l" rtl="0" fontAlgn="base">
      <a:spcBef>
        <a:spcPct val="0"/>
      </a:spcBef>
      <a:spcAft>
        <a:spcPct val="0"/>
      </a:spcAft>
      <a:defRPr sz="2800" kern="1200">
        <a:solidFill>
          <a:srgbClr val="FF3300"/>
        </a:solidFill>
        <a:latin typeface="Arial" panose="020B0604020202020204" pitchFamily="34" charset="0"/>
        <a:ea typeface="+mn-ea"/>
        <a:cs typeface="+mn-cs"/>
      </a:defRPr>
    </a:lvl5pPr>
    <a:lvl6pPr marL="2286000" algn="l" defTabSz="914400" rtl="0" eaLnBrk="1" latinLnBrk="0" hangingPunct="1">
      <a:defRPr sz="2800" kern="1200">
        <a:solidFill>
          <a:srgbClr val="FF3300"/>
        </a:solidFill>
        <a:latin typeface="Arial" panose="020B0604020202020204" pitchFamily="34" charset="0"/>
        <a:ea typeface="+mn-ea"/>
        <a:cs typeface="+mn-cs"/>
      </a:defRPr>
    </a:lvl6pPr>
    <a:lvl7pPr marL="2743200" algn="l" defTabSz="914400" rtl="0" eaLnBrk="1" latinLnBrk="0" hangingPunct="1">
      <a:defRPr sz="2800" kern="1200">
        <a:solidFill>
          <a:srgbClr val="FF3300"/>
        </a:solidFill>
        <a:latin typeface="Arial" panose="020B0604020202020204" pitchFamily="34" charset="0"/>
        <a:ea typeface="+mn-ea"/>
        <a:cs typeface="+mn-cs"/>
      </a:defRPr>
    </a:lvl7pPr>
    <a:lvl8pPr marL="3200400" algn="l" defTabSz="914400" rtl="0" eaLnBrk="1" latinLnBrk="0" hangingPunct="1">
      <a:defRPr sz="2800" kern="1200">
        <a:solidFill>
          <a:srgbClr val="FF3300"/>
        </a:solidFill>
        <a:latin typeface="Arial" panose="020B0604020202020204" pitchFamily="34" charset="0"/>
        <a:ea typeface="+mn-ea"/>
        <a:cs typeface="+mn-cs"/>
      </a:defRPr>
    </a:lvl8pPr>
    <a:lvl9pPr marL="3657600" algn="l" defTabSz="914400" rtl="0" eaLnBrk="1" latinLnBrk="0" hangingPunct="1">
      <a:defRPr sz="2800" kern="1200">
        <a:solidFill>
          <a:srgbClr val="FF33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3" autoAdjust="0"/>
    <p:restoredTop sz="94762" autoAdjust="0"/>
  </p:normalViewPr>
  <p:slideViewPr>
    <p:cSldViewPr>
      <p:cViewPr varScale="1">
        <p:scale>
          <a:sx n="121" d="100"/>
          <a:sy n="121" d="100"/>
        </p:scale>
        <p:origin x="52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4730A-99E0-4ABF-C14B-FDD8456564D6}"/>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233728B-51AC-34F1-4A4E-BA79EA03869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7AB758F-C63E-6BE4-9DD3-984C9F56006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086A826-53C9-A3AF-8CE2-814B526D99B9}"/>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3499331-6842-E797-C269-C09E0DCF7488}"/>
              </a:ext>
            </a:extLst>
          </p:cNvPr>
          <p:cNvSpPr>
            <a:spLocks noGrp="1"/>
          </p:cNvSpPr>
          <p:nvPr>
            <p:ph type="sldNum" sz="quarter" idx="12"/>
          </p:nvPr>
        </p:nvSpPr>
        <p:spPr/>
        <p:txBody>
          <a:bodyPr/>
          <a:lstStyle>
            <a:lvl1pPr>
              <a:defRPr/>
            </a:lvl1pPr>
          </a:lstStyle>
          <a:p>
            <a:fld id="{31D2CE32-FA76-2249-9E8B-3D31A942A606}" type="slidenum">
              <a:rPr lang="en-US" altLang="en-US"/>
              <a:pPr/>
              <a:t>‹#›</a:t>
            </a:fld>
            <a:endParaRPr lang="en-US" altLang="en-US"/>
          </a:p>
        </p:txBody>
      </p:sp>
    </p:spTree>
    <p:extLst>
      <p:ext uri="{BB962C8B-B14F-4D97-AF65-F5344CB8AC3E}">
        <p14:creationId xmlns:p14="http://schemas.microsoft.com/office/powerpoint/2010/main" val="3506261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76605-C632-F118-C41F-95A6AF45C9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6EF58AC-72C5-8957-4031-181AEA17B1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131222-BC36-C981-09ED-C7BAEDA54094}"/>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99F6435-4EA3-68EC-DA9A-06D30FE1808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0517DE0-FC62-7430-E3B5-944DC7899A7C}"/>
              </a:ext>
            </a:extLst>
          </p:cNvPr>
          <p:cNvSpPr>
            <a:spLocks noGrp="1"/>
          </p:cNvSpPr>
          <p:nvPr>
            <p:ph type="sldNum" sz="quarter" idx="12"/>
          </p:nvPr>
        </p:nvSpPr>
        <p:spPr/>
        <p:txBody>
          <a:bodyPr/>
          <a:lstStyle>
            <a:lvl1pPr>
              <a:defRPr/>
            </a:lvl1pPr>
          </a:lstStyle>
          <a:p>
            <a:fld id="{6107BC3D-C2FF-5A4F-8A22-6070331DACAC}" type="slidenum">
              <a:rPr lang="en-US" altLang="en-US"/>
              <a:pPr/>
              <a:t>‹#›</a:t>
            </a:fld>
            <a:endParaRPr lang="en-US" altLang="en-US"/>
          </a:p>
        </p:txBody>
      </p:sp>
    </p:spTree>
    <p:extLst>
      <p:ext uri="{BB962C8B-B14F-4D97-AF65-F5344CB8AC3E}">
        <p14:creationId xmlns:p14="http://schemas.microsoft.com/office/powerpoint/2010/main" val="2170221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11FBB9-79E0-9F2A-9474-8C72D71E8B59}"/>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5796CF3-B04D-51FD-438B-89E81AA24CCB}"/>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A4EA54-3180-BC4B-2A39-8FF7D5829A1C}"/>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2367A89-3E10-B037-B0A6-CF491D78D10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64C6CA82-0590-79CC-5F74-FE9DE70F2A2B}"/>
              </a:ext>
            </a:extLst>
          </p:cNvPr>
          <p:cNvSpPr>
            <a:spLocks noGrp="1"/>
          </p:cNvSpPr>
          <p:nvPr>
            <p:ph type="sldNum" sz="quarter" idx="12"/>
          </p:nvPr>
        </p:nvSpPr>
        <p:spPr/>
        <p:txBody>
          <a:bodyPr/>
          <a:lstStyle>
            <a:lvl1pPr>
              <a:defRPr/>
            </a:lvl1pPr>
          </a:lstStyle>
          <a:p>
            <a:fld id="{6A40FDAF-4657-7341-B45C-9EDDDEF74E2B}" type="slidenum">
              <a:rPr lang="en-US" altLang="en-US"/>
              <a:pPr/>
              <a:t>‹#›</a:t>
            </a:fld>
            <a:endParaRPr lang="en-US" altLang="en-US"/>
          </a:p>
        </p:txBody>
      </p:sp>
    </p:spTree>
    <p:extLst>
      <p:ext uri="{BB962C8B-B14F-4D97-AF65-F5344CB8AC3E}">
        <p14:creationId xmlns:p14="http://schemas.microsoft.com/office/powerpoint/2010/main" val="943167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56CC8-8D8E-C728-629E-9F2902D5CA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075507-3AFB-07E5-D155-89AE99AEC3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37CD38-7180-972C-B91E-799652D9B724}"/>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957CAFE-6D5F-6E43-5737-A538E9D159E2}"/>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AB39FE3-964C-A41D-EDB5-FD431E5ADC21}"/>
              </a:ext>
            </a:extLst>
          </p:cNvPr>
          <p:cNvSpPr>
            <a:spLocks noGrp="1"/>
          </p:cNvSpPr>
          <p:nvPr>
            <p:ph type="sldNum" sz="quarter" idx="12"/>
          </p:nvPr>
        </p:nvSpPr>
        <p:spPr/>
        <p:txBody>
          <a:bodyPr/>
          <a:lstStyle>
            <a:lvl1pPr>
              <a:defRPr/>
            </a:lvl1pPr>
          </a:lstStyle>
          <a:p>
            <a:fld id="{C311979B-8311-1343-A8B3-BF3489972BE3}" type="slidenum">
              <a:rPr lang="en-US" altLang="en-US"/>
              <a:pPr/>
              <a:t>‹#›</a:t>
            </a:fld>
            <a:endParaRPr lang="en-US" altLang="en-US"/>
          </a:p>
        </p:txBody>
      </p:sp>
    </p:spTree>
    <p:extLst>
      <p:ext uri="{BB962C8B-B14F-4D97-AF65-F5344CB8AC3E}">
        <p14:creationId xmlns:p14="http://schemas.microsoft.com/office/powerpoint/2010/main" val="2309259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B26BD-9247-B830-CB7D-96D3CA2455E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4802CD-A8E9-5B82-78F9-5BC3DF3F870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7C33395-31D7-8506-F02E-E0BDDFBDB462}"/>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387517C-82BF-E70D-8A88-5CBED809959B}"/>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1362890-6CC9-C60D-F774-10B51D81EE2F}"/>
              </a:ext>
            </a:extLst>
          </p:cNvPr>
          <p:cNvSpPr>
            <a:spLocks noGrp="1"/>
          </p:cNvSpPr>
          <p:nvPr>
            <p:ph type="sldNum" sz="quarter" idx="12"/>
          </p:nvPr>
        </p:nvSpPr>
        <p:spPr/>
        <p:txBody>
          <a:bodyPr/>
          <a:lstStyle>
            <a:lvl1pPr>
              <a:defRPr/>
            </a:lvl1pPr>
          </a:lstStyle>
          <a:p>
            <a:fld id="{36C440B5-3515-2942-8404-FAECC159772E}" type="slidenum">
              <a:rPr lang="en-US" altLang="en-US"/>
              <a:pPr/>
              <a:t>‹#›</a:t>
            </a:fld>
            <a:endParaRPr lang="en-US" altLang="en-US"/>
          </a:p>
        </p:txBody>
      </p:sp>
    </p:spTree>
    <p:extLst>
      <p:ext uri="{BB962C8B-B14F-4D97-AF65-F5344CB8AC3E}">
        <p14:creationId xmlns:p14="http://schemas.microsoft.com/office/powerpoint/2010/main" val="4010280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5AEC3-2860-0AF0-8C2B-2E79784BBD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63822D-FEA5-E034-D8C8-B3DEC9B011CB}"/>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6F31763-A014-C869-CBCB-325AD6CC3C1B}"/>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D41AA7F-4BCD-D464-5C26-EF4960AE4754}"/>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A68D4EE6-395F-B47B-14C9-C53F1627198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8B32ED63-F6B3-73F2-843B-6B46899397FE}"/>
              </a:ext>
            </a:extLst>
          </p:cNvPr>
          <p:cNvSpPr>
            <a:spLocks noGrp="1"/>
          </p:cNvSpPr>
          <p:nvPr>
            <p:ph type="sldNum" sz="quarter" idx="12"/>
          </p:nvPr>
        </p:nvSpPr>
        <p:spPr/>
        <p:txBody>
          <a:bodyPr/>
          <a:lstStyle>
            <a:lvl1pPr>
              <a:defRPr/>
            </a:lvl1pPr>
          </a:lstStyle>
          <a:p>
            <a:fld id="{54A343CB-7304-D241-8544-2EED19A27D2B}" type="slidenum">
              <a:rPr lang="en-US" altLang="en-US"/>
              <a:pPr/>
              <a:t>‹#›</a:t>
            </a:fld>
            <a:endParaRPr lang="en-US" altLang="en-US"/>
          </a:p>
        </p:txBody>
      </p:sp>
    </p:spTree>
    <p:extLst>
      <p:ext uri="{BB962C8B-B14F-4D97-AF65-F5344CB8AC3E}">
        <p14:creationId xmlns:p14="http://schemas.microsoft.com/office/powerpoint/2010/main" val="270454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42636-93EF-AE88-3EB2-54E0C709815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A90F2BC-B9AE-470E-3FB8-8763260A6648}"/>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56AE18-72A5-237D-B570-EDD0380595A2}"/>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75C5D9-CD9B-EDF8-C763-6FC5530828D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83C654-0784-D72E-B996-E20723AD6976}"/>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3560EF7-787C-8C60-80D0-B82B4F3B304A}"/>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6B09D13C-137D-3D0E-3E68-8D831619AA35}"/>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83DBFCFD-0EB0-E663-C389-B79A5CE32504}"/>
              </a:ext>
            </a:extLst>
          </p:cNvPr>
          <p:cNvSpPr>
            <a:spLocks noGrp="1"/>
          </p:cNvSpPr>
          <p:nvPr>
            <p:ph type="sldNum" sz="quarter" idx="12"/>
          </p:nvPr>
        </p:nvSpPr>
        <p:spPr/>
        <p:txBody>
          <a:bodyPr/>
          <a:lstStyle>
            <a:lvl1pPr>
              <a:defRPr/>
            </a:lvl1pPr>
          </a:lstStyle>
          <a:p>
            <a:fld id="{D240BA82-26E6-694D-A546-C9604F9A11D9}" type="slidenum">
              <a:rPr lang="en-US" altLang="en-US"/>
              <a:pPr/>
              <a:t>‹#›</a:t>
            </a:fld>
            <a:endParaRPr lang="en-US" altLang="en-US"/>
          </a:p>
        </p:txBody>
      </p:sp>
    </p:spTree>
    <p:extLst>
      <p:ext uri="{BB962C8B-B14F-4D97-AF65-F5344CB8AC3E}">
        <p14:creationId xmlns:p14="http://schemas.microsoft.com/office/powerpoint/2010/main" val="2008456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BC2E9-B6CA-4D5C-BA5E-AFAC02464AB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10E689-7F08-B448-0325-6CBFF77DF8FE}"/>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C6A4BB7E-25ED-C612-4DB8-2771F8C7B3B7}"/>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8BD7BCA4-2DFC-4E52-8141-5ED5C6A44A7E}"/>
              </a:ext>
            </a:extLst>
          </p:cNvPr>
          <p:cNvSpPr>
            <a:spLocks noGrp="1"/>
          </p:cNvSpPr>
          <p:nvPr>
            <p:ph type="sldNum" sz="quarter" idx="12"/>
          </p:nvPr>
        </p:nvSpPr>
        <p:spPr/>
        <p:txBody>
          <a:bodyPr/>
          <a:lstStyle>
            <a:lvl1pPr>
              <a:defRPr/>
            </a:lvl1pPr>
          </a:lstStyle>
          <a:p>
            <a:fld id="{FFF1BA87-FA67-1F40-827D-F5442582B976}" type="slidenum">
              <a:rPr lang="en-US" altLang="en-US"/>
              <a:pPr/>
              <a:t>‹#›</a:t>
            </a:fld>
            <a:endParaRPr lang="en-US" altLang="en-US"/>
          </a:p>
        </p:txBody>
      </p:sp>
    </p:spTree>
    <p:extLst>
      <p:ext uri="{BB962C8B-B14F-4D97-AF65-F5344CB8AC3E}">
        <p14:creationId xmlns:p14="http://schemas.microsoft.com/office/powerpoint/2010/main" val="711856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9E42BF-A50A-5E91-343F-BAC759ACFF95}"/>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7CA98E85-0AD1-FAF9-A649-23F03842A4C7}"/>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E8904687-4B5D-6B17-FABD-D813F31D1309}"/>
              </a:ext>
            </a:extLst>
          </p:cNvPr>
          <p:cNvSpPr>
            <a:spLocks noGrp="1"/>
          </p:cNvSpPr>
          <p:nvPr>
            <p:ph type="sldNum" sz="quarter" idx="12"/>
          </p:nvPr>
        </p:nvSpPr>
        <p:spPr/>
        <p:txBody>
          <a:bodyPr/>
          <a:lstStyle>
            <a:lvl1pPr>
              <a:defRPr/>
            </a:lvl1pPr>
          </a:lstStyle>
          <a:p>
            <a:fld id="{9DB8BE08-7FB8-364F-BB4F-91E5DF50CB08}" type="slidenum">
              <a:rPr lang="en-US" altLang="en-US"/>
              <a:pPr/>
              <a:t>‹#›</a:t>
            </a:fld>
            <a:endParaRPr lang="en-US" altLang="en-US"/>
          </a:p>
        </p:txBody>
      </p:sp>
    </p:spTree>
    <p:extLst>
      <p:ext uri="{BB962C8B-B14F-4D97-AF65-F5344CB8AC3E}">
        <p14:creationId xmlns:p14="http://schemas.microsoft.com/office/powerpoint/2010/main" val="1572774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15E23-9851-2208-05A9-C0F3017B27E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6AA84A5-2E0B-3C18-4C57-1B33ED3D708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3A426D-8FD9-89CD-F711-FAF3E5D2E78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F2B96B-84D9-C087-87F9-A4C6E76651F4}"/>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FF618A2-05AD-EEEB-AAFA-298C046D3D5C}"/>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A86F8F68-E4F6-B187-A4D2-07E0502D41D4}"/>
              </a:ext>
            </a:extLst>
          </p:cNvPr>
          <p:cNvSpPr>
            <a:spLocks noGrp="1"/>
          </p:cNvSpPr>
          <p:nvPr>
            <p:ph type="sldNum" sz="quarter" idx="12"/>
          </p:nvPr>
        </p:nvSpPr>
        <p:spPr/>
        <p:txBody>
          <a:bodyPr/>
          <a:lstStyle>
            <a:lvl1pPr>
              <a:defRPr/>
            </a:lvl1pPr>
          </a:lstStyle>
          <a:p>
            <a:fld id="{473DD18C-6DF2-6549-999C-3B95C3327787}" type="slidenum">
              <a:rPr lang="en-US" altLang="en-US"/>
              <a:pPr/>
              <a:t>‹#›</a:t>
            </a:fld>
            <a:endParaRPr lang="en-US" altLang="en-US"/>
          </a:p>
        </p:txBody>
      </p:sp>
    </p:spTree>
    <p:extLst>
      <p:ext uri="{BB962C8B-B14F-4D97-AF65-F5344CB8AC3E}">
        <p14:creationId xmlns:p14="http://schemas.microsoft.com/office/powerpoint/2010/main" val="909275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24ADE-DC39-6CF4-3F66-2E3D0B12660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58054E-EB90-3DD1-45D4-B0B55EFF8D4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EA2FD3F-9043-B207-488A-86771AFB668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4F1AE4-8CB9-EE37-724A-03F2B26E9E4B}"/>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5C75085D-7F7B-4953-6C6F-6D64FE6A952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9970003-3ADD-42C3-EDEB-CC8F225BCDB0}"/>
              </a:ext>
            </a:extLst>
          </p:cNvPr>
          <p:cNvSpPr>
            <a:spLocks noGrp="1"/>
          </p:cNvSpPr>
          <p:nvPr>
            <p:ph type="sldNum" sz="quarter" idx="12"/>
          </p:nvPr>
        </p:nvSpPr>
        <p:spPr/>
        <p:txBody>
          <a:bodyPr/>
          <a:lstStyle>
            <a:lvl1pPr>
              <a:defRPr/>
            </a:lvl1pPr>
          </a:lstStyle>
          <a:p>
            <a:fld id="{75D23ED4-DCD2-4947-BCD8-137A8DF60616}" type="slidenum">
              <a:rPr lang="en-US" altLang="en-US"/>
              <a:pPr/>
              <a:t>‹#›</a:t>
            </a:fld>
            <a:endParaRPr lang="en-US" altLang="en-US"/>
          </a:p>
        </p:txBody>
      </p:sp>
    </p:spTree>
    <p:extLst>
      <p:ext uri="{BB962C8B-B14F-4D97-AF65-F5344CB8AC3E}">
        <p14:creationId xmlns:p14="http://schemas.microsoft.com/office/powerpoint/2010/main" val="583004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256CC67-06E3-D6AE-7A89-53D868F5B599}"/>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76547C2-1DDD-23C7-7D3A-59DEF1E7B650}"/>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D3F36EC-58CE-C8D8-E5D5-41A18B377E38}"/>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defRPr>
            </a:lvl1pPr>
          </a:lstStyle>
          <a:p>
            <a:endParaRPr lang="en-US" altLang="en-US"/>
          </a:p>
        </p:txBody>
      </p:sp>
      <p:sp>
        <p:nvSpPr>
          <p:cNvPr id="1029" name="Rectangle 5">
            <a:extLst>
              <a:ext uri="{FF2B5EF4-FFF2-40B4-BE49-F238E27FC236}">
                <a16:creationId xmlns:a16="http://schemas.microsoft.com/office/drawing/2014/main" id="{F2B26905-29A7-996D-8D5E-DF2E233CF951}"/>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defRPr>
            </a:lvl1pPr>
          </a:lstStyle>
          <a:p>
            <a:endParaRPr lang="en-US" altLang="en-US"/>
          </a:p>
        </p:txBody>
      </p:sp>
      <p:sp>
        <p:nvSpPr>
          <p:cNvPr id="1030" name="Rectangle 6">
            <a:extLst>
              <a:ext uri="{FF2B5EF4-FFF2-40B4-BE49-F238E27FC236}">
                <a16:creationId xmlns:a16="http://schemas.microsoft.com/office/drawing/2014/main" id="{DC5C8020-FBD6-FFBE-25A3-4CD84814F4B2}"/>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defRPr>
            </a:lvl1pPr>
          </a:lstStyle>
          <a:p>
            <a:fld id="{9DFB2DDF-BB9E-F145-8A8A-568E0B03B70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8955383-8092-DE6B-027E-7413631D2E4A}"/>
              </a:ext>
            </a:extLst>
          </p:cNvPr>
          <p:cNvSpPr>
            <a:spLocks noGrp="1" noChangeArrowheads="1"/>
          </p:cNvSpPr>
          <p:nvPr>
            <p:ph type="ctrTitle"/>
          </p:nvPr>
        </p:nvSpPr>
        <p:spPr>
          <a:xfrm>
            <a:off x="533400" y="2971800"/>
            <a:ext cx="8610600" cy="1981200"/>
          </a:xfrm>
        </p:spPr>
        <p:txBody>
          <a:bodyPr anchor="ctr"/>
          <a:lstStyle/>
          <a:p>
            <a:r>
              <a:rPr lang="en-US" altLang="en-US" sz="5400" b="1">
                <a:solidFill>
                  <a:srgbClr val="FF3300"/>
                </a:solidFill>
              </a:rPr>
              <a:t>Understanding Europe-</a:t>
            </a:r>
            <a:br>
              <a:rPr lang="en-US" altLang="en-US" sz="5400" b="1">
                <a:solidFill>
                  <a:srgbClr val="FF3300"/>
                </a:solidFill>
              </a:rPr>
            </a:br>
            <a:r>
              <a:rPr lang="en-US" altLang="en-US" sz="5400" b="1">
                <a:solidFill>
                  <a:srgbClr val="FF3300"/>
                </a:solidFill>
              </a:rPr>
              <a:t>A Cultural Mosaic</a:t>
            </a:r>
            <a:br>
              <a:rPr lang="en-US" altLang="en-US" sz="5400" b="1">
                <a:solidFill>
                  <a:srgbClr val="FF3300"/>
                </a:solidFill>
              </a:rPr>
            </a:br>
            <a:endParaRPr lang="en-US" altLang="en-US" sz="5400" b="1">
              <a:solidFill>
                <a:srgbClr val="FF3300"/>
              </a:solidFill>
            </a:endParaRPr>
          </a:p>
        </p:txBody>
      </p:sp>
      <p:sp>
        <p:nvSpPr>
          <p:cNvPr id="2051" name="Rectangle 3">
            <a:extLst>
              <a:ext uri="{FF2B5EF4-FFF2-40B4-BE49-F238E27FC236}">
                <a16:creationId xmlns:a16="http://schemas.microsoft.com/office/drawing/2014/main" id="{67DB8257-219F-0DDA-8DFA-70EC6346D9C0}"/>
              </a:ext>
            </a:extLst>
          </p:cNvPr>
          <p:cNvSpPr>
            <a:spLocks noGrp="1" noChangeArrowheads="1"/>
          </p:cNvSpPr>
          <p:nvPr>
            <p:ph type="subTitle" idx="1"/>
          </p:nvPr>
        </p:nvSpPr>
        <p:spPr>
          <a:xfrm>
            <a:off x="5486400" y="5105400"/>
            <a:ext cx="3657600" cy="1752600"/>
          </a:xfrm>
        </p:spPr>
        <p:txBody>
          <a:bodyPr/>
          <a:lstStyle/>
          <a:p>
            <a:endParaRPr lang="en-US" altLang="en-US" sz="2000" b="1"/>
          </a:p>
          <a:p>
            <a:r>
              <a:rPr lang="en-US" altLang="en-US" sz="2000" b="1"/>
              <a:t>By Lila Doma and Liz Grau</a:t>
            </a:r>
          </a:p>
          <a:p>
            <a:r>
              <a:rPr lang="en-US" altLang="en-US" sz="2000" b="1"/>
              <a:t>Indiana University West European Studies Office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3300"/>
        </a:solidFill>
        <a:effectLst/>
      </p:bgPr>
    </p:bg>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888CE7A8-24F3-44DB-E97C-931AFA7DDA33}"/>
              </a:ext>
            </a:extLst>
          </p:cNvPr>
          <p:cNvSpPr>
            <a:spLocks noGrp="1" noChangeArrowheads="1"/>
          </p:cNvSpPr>
          <p:nvPr>
            <p:ph type="title"/>
          </p:nvPr>
        </p:nvSpPr>
        <p:spPr/>
        <p:txBody>
          <a:bodyPr/>
          <a:lstStyle/>
          <a:p>
            <a:r>
              <a:rPr lang="en-US" altLang="en-US">
                <a:solidFill>
                  <a:srgbClr val="FFFF99"/>
                </a:solidFill>
              </a:rPr>
              <a:t>Danube River</a:t>
            </a:r>
          </a:p>
        </p:txBody>
      </p:sp>
      <p:pic>
        <p:nvPicPr>
          <p:cNvPr id="48137" name="Picture 9" descr="A bridge over a river.">
            <a:extLst>
              <a:ext uri="{FF2B5EF4-FFF2-40B4-BE49-F238E27FC236}">
                <a16:creationId xmlns:a16="http://schemas.microsoft.com/office/drawing/2014/main" id="{777FF250-C7C5-FEA6-6823-662A5AD32E3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54163" y="1600200"/>
            <a:ext cx="6034087" cy="4525963"/>
          </a:xfrm>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3300"/>
        </a:solidFill>
        <a:effectLst/>
      </p:bgPr>
    </p:bg>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80F534DB-63EF-B849-7EDB-B0BD8332A402}"/>
              </a:ext>
            </a:extLst>
          </p:cNvPr>
          <p:cNvSpPr>
            <a:spLocks noGrp="1" noChangeArrowheads="1"/>
          </p:cNvSpPr>
          <p:nvPr>
            <p:ph type="title"/>
          </p:nvPr>
        </p:nvSpPr>
        <p:spPr/>
        <p:txBody>
          <a:bodyPr/>
          <a:lstStyle/>
          <a:p>
            <a:r>
              <a:rPr lang="en-US" altLang="en-US">
                <a:solidFill>
                  <a:srgbClr val="FFFF99"/>
                </a:solidFill>
              </a:rPr>
              <a:t>A Rooftop View of Budapest</a:t>
            </a:r>
          </a:p>
        </p:txBody>
      </p:sp>
      <p:pic>
        <p:nvPicPr>
          <p:cNvPr id="59397" name="Picture 5" descr="A view of a city from a high point.">
            <a:extLst>
              <a:ext uri="{FF2B5EF4-FFF2-40B4-BE49-F238E27FC236}">
                <a16:creationId xmlns:a16="http://schemas.microsoft.com/office/drawing/2014/main" id="{BA1A7D6B-4708-FB46-1A37-2916214A7C4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54163" y="1600200"/>
            <a:ext cx="6034087" cy="4525963"/>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A8538C05-6C2C-ABA1-031D-1215CFB7ADAF}"/>
              </a:ext>
            </a:extLst>
          </p:cNvPr>
          <p:cNvSpPr>
            <a:spLocks noGrp="1" noChangeArrowheads="1"/>
          </p:cNvSpPr>
          <p:nvPr>
            <p:ph type="title"/>
          </p:nvPr>
        </p:nvSpPr>
        <p:spPr/>
        <p:txBody>
          <a:bodyPr/>
          <a:lstStyle/>
          <a:p>
            <a:r>
              <a:rPr lang="en-US" altLang="en-US" dirty="0">
                <a:solidFill>
                  <a:schemeClr val="accent2"/>
                </a:solidFill>
              </a:rPr>
              <a:t>Eastern Europe- </a:t>
            </a:r>
            <a:r>
              <a:rPr lang="en-US" altLang="en-US">
                <a:solidFill>
                  <a:schemeClr val="accent2"/>
                </a:solidFill>
              </a:rPr>
              <a:t>Rest Stop</a:t>
            </a:r>
            <a:endParaRPr lang="en-US" altLang="en-US" dirty="0">
              <a:solidFill>
                <a:schemeClr val="accent2"/>
              </a:solidFill>
            </a:endParaRPr>
          </a:p>
        </p:txBody>
      </p:sp>
      <p:sp>
        <p:nvSpPr>
          <p:cNvPr id="19459" name="Rectangle 3">
            <a:extLst>
              <a:ext uri="{FF2B5EF4-FFF2-40B4-BE49-F238E27FC236}">
                <a16:creationId xmlns:a16="http://schemas.microsoft.com/office/drawing/2014/main" id="{78F13776-DF89-8EEA-018A-CED50F88F249}"/>
              </a:ext>
            </a:extLst>
          </p:cNvPr>
          <p:cNvSpPr>
            <a:spLocks noGrp="1" noChangeArrowheads="1"/>
          </p:cNvSpPr>
          <p:nvPr>
            <p:ph type="body" idx="1"/>
          </p:nvPr>
        </p:nvSpPr>
        <p:spPr/>
        <p:txBody>
          <a:bodyPr/>
          <a:lstStyle/>
          <a:p>
            <a:pPr algn="ctr">
              <a:lnSpc>
                <a:spcPct val="80000"/>
              </a:lnSpc>
              <a:buFontTx/>
              <a:buNone/>
            </a:pPr>
            <a:r>
              <a:rPr lang="en-US" altLang="en-US" sz="2400">
                <a:solidFill>
                  <a:srgbClr val="FF3300"/>
                </a:solidFill>
              </a:rPr>
              <a:t>In the years of war time in Europe, communism began to engulf the country of Hungary. Communism is when the government has total control over the people…and the economy.  Hungary began to be effected by this control, and the people became very poor and afraid of the government. In the year 1989, Hungary broke free of its communist government, and to this day is working to improve the economy.  Hungary is now a liberal government with a market economy.  While visiting it was interesting to see how much progress Hungary has made in less than 20 years of being free from communism. In Budapest, shopping is a major commercial market. Many of the shops are owned by individuals. Hungary seems to be on a quick path to total recovery.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3300"/>
        </a:solidFill>
        <a:effectLst/>
      </p:bgPr>
    </p:bg>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E51EF668-FC46-D283-6A52-403D879A60A3}"/>
              </a:ext>
            </a:extLst>
          </p:cNvPr>
          <p:cNvSpPr>
            <a:spLocks noGrp="1" noChangeArrowheads="1"/>
          </p:cNvSpPr>
          <p:nvPr>
            <p:ph type="title"/>
          </p:nvPr>
        </p:nvSpPr>
        <p:spPr/>
        <p:txBody>
          <a:bodyPr/>
          <a:lstStyle/>
          <a:p>
            <a:r>
              <a:rPr lang="en-US" altLang="en-US">
                <a:solidFill>
                  <a:srgbClr val="FFFF99"/>
                </a:solidFill>
              </a:rPr>
              <a:t>Buying Flowers in Budapest</a:t>
            </a:r>
          </a:p>
        </p:txBody>
      </p:sp>
      <p:pic>
        <p:nvPicPr>
          <p:cNvPr id="66565" name="Picture 5" descr="A person standing in front of a flower market.">
            <a:extLst>
              <a:ext uri="{FF2B5EF4-FFF2-40B4-BE49-F238E27FC236}">
                <a16:creationId xmlns:a16="http://schemas.microsoft.com/office/drawing/2014/main" id="{0857138F-F72A-9E3E-75B0-4FF98D565CF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54163" y="1600200"/>
            <a:ext cx="6034087" cy="4525963"/>
          </a:xfrm>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3300"/>
        </a:solidFill>
        <a:effectLst/>
      </p:bgPr>
    </p:bg>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72073CFA-B02B-4E44-5E61-0F7FB27037BE}"/>
              </a:ext>
            </a:extLst>
          </p:cNvPr>
          <p:cNvSpPr>
            <a:spLocks noGrp="1" noChangeArrowheads="1"/>
          </p:cNvSpPr>
          <p:nvPr>
            <p:ph type="title"/>
          </p:nvPr>
        </p:nvSpPr>
        <p:spPr/>
        <p:txBody>
          <a:bodyPr/>
          <a:lstStyle/>
          <a:p>
            <a:r>
              <a:rPr lang="en-US" altLang="en-US">
                <a:solidFill>
                  <a:srgbClr val="FFFF99"/>
                </a:solidFill>
              </a:rPr>
              <a:t>New Government Buildings</a:t>
            </a:r>
          </a:p>
        </p:txBody>
      </p:sp>
      <p:pic>
        <p:nvPicPr>
          <p:cNvPr id="54277" name="Picture 5" descr="A city with a river and trees.">
            <a:extLst>
              <a:ext uri="{FF2B5EF4-FFF2-40B4-BE49-F238E27FC236}">
                <a16:creationId xmlns:a16="http://schemas.microsoft.com/office/drawing/2014/main" id="{86D83D62-EF32-2D97-CCC9-058F3F919A8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54163" y="1600200"/>
            <a:ext cx="6034087" cy="4525963"/>
          </a:xfrm>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3300"/>
        </a:solidFill>
        <a:effectLst/>
      </p:bgPr>
    </p:bg>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DD286DD1-6654-B748-3064-636A9DA8455D}"/>
              </a:ext>
            </a:extLst>
          </p:cNvPr>
          <p:cNvSpPr>
            <a:spLocks noGrp="1" noChangeArrowheads="1"/>
          </p:cNvSpPr>
          <p:nvPr>
            <p:ph type="title"/>
          </p:nvPr>
        </p:nvSpPr>
        <p:spPr/>
        <p:txBody>
          <a:bodyPr/>
          <a:lstStyle/>
          <a:p>
            <a:r>
              <a:rPr lang="en-US" altLang="en-US">
                <a:solidFill>
                  <a:srgbClr val="FFFF99"/>
                </a:solidFill>
              </a:rPr>
              <a:t>McDonalds in Budapest</a:t>
            </a:r>
          </a:p>
        </p:txBody>
      </p:sp>
      <p:pic>
        <p:nvPicPr>
          <p:cNvPr id="56325" name="Picture 5" descr="A menu board with fast food menus.">
            <a:extLst>
              <a:ext uri="{FF2B5EF4-FFF2-40B4-BE49-F238E27FC236}">
                <a16:creationId xmlns:a16="http://schemas.microsoft.com/office/drawing/2014/main" id="{4F4FBBB7-9D0A-4F85-8CD3-92962E101E0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54163" y="1600200"/>
            <a:ext cx="6034087" cy="4525963"/>
          </a:xfrm>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3300"/>
        </a:solidFill>
        <a:effectLst/>
      </p:bgPr>
    </p:bg>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925D6B43-CD7D-0DE0-E9AB-D7896F94486B}"/>
              </a:ext>
            </a:extLst>
          </p:cNvPr>
          <p:cNvSpPr>
            <a:spLocks noGrp="1" noChangeArrowheads="1"/>
          </p:cNvSpPr>
          <p:nvPr>
            <p:ph type="title"/>
          </p:nvPr>
        </p:nvSpPr>
        <p:spPr/>
        <p:txBody>
          <a:bodyPr/>
          <a:lstStyle/>
          <a:p>
            <a:r>
              <a:rPr lang="en-US" altLang="en-US">
                <a:solidFill>
                  <a:srgbClr val="FFFF99"/>
                </a:solidFill>
              </a:rPr>
              <a:t>The Old v. the New</a:t>
            </a:r>
          </a:p>
        </p:txBody>
      </p:sp>
      <p:pic>
        <p:nvPicPr>
          <p:cNvPr id="72709" name="Picture 5" descr="A group of people walking in a street.">
            <a:extLst>
              <a:ext uri="{FF2B5EF4-FFF2-40B4-BE49-F238E27FC236}">
                <a16:creationId xmlns:a16="http://schemas.microsoft.com/office/drawing/2014/main" id="{AF5BC95C-036B-2979-CD05-D8BB406B811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54163" y="1600200"/>
            <a:ext cx="6034087" cy="4525963"/>
          </a:xfrm>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6326982-213C-3C68-22EA-D47D29666330}"/>
              </a:ext>
            </a:extLst>
          </p:cNvPr>
          <p:cNvSpPr>
            <a:spLocks noGrp="1" noChangeArrowheads="1"/>
          </p:cNvSpPr>
          <p:nvPr>
            <p:ph type="ctrTitle"/>
          </p:nvPr>
        </p:nvSpPr>
        <p:spPr>
          <a:xfrm>
            <a:off x="685800" y="2130425"/>
            <a:ext cx="7772400" cy="3203575"/>
          </a:xfrm>
        </p:spPr>
        <p:txBody>
          <a:bodyPr anchor="ctr"/>
          <a:lstStyle/>
          <a:p>
            <a:r>
              <a:rPr lang="en-US" altLang="en-US" sz="5400">
                <a:solidFill>
                  <a:schemeClr val="accent2"/>
                </a:solidFill>
                <a:latin typeface="Palatino Linotype" panose="02040502050505030304" pitchFamily="18" charset="0"/>
              </a:rPr>
              <a:t>Eastern Europe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3FE8D3FE-2DDF-B651-63DB-9A5670A22ABA}"/>
              </a:ext>
            </a:extLst>
          </p:cNvPr>
          <p:cNvSpPr>
            <a:spLocks noGrp="1" noChangeArrowheads="1"/>
          </p:cNvSpPr>
          <p:nvPr>
            <p:ph type="title"/>
          </p:nvPr>
        </p:nvSpPr>
        <p:spPr/>
        <p:txBody>
          <a:bodyPr/>
          <a:lstStyle/>
          <a:p>
            <a:r>
              <a:rPr lang="en-US" altLang="en-US">
                <a:solidFill>
                  <a:schemeClr val="accent2"/>
                </a:solidFill>
              </a:rPr>
              <a:t>Eastern Europe- Rest Stop</a:t>
            </a:r>
          </a:p>
        </p:txBody>
      </p:sp>
      <p:sp>
        <p:nvSpPr>
          <p:cNvPr id="17411" name="Rectangle 3">
            <a:extLst>
              <a:ext uri="{FF2B5EF4-FFF2-40B4-BE49-F238E27FC236}">
                <a16:creationId xmlns:a16="http://schemas.microsoft.com/office/drawing/2014/main" id="{64AE9D84-E710-E490-D109-B82FCDEE9C68}"/>
              </a:ext>
            </a:extLst>
          </p:cNvPr>
          <p:cNvSpPr>
            <a:spLocks noGrp="1" noChangeArrowheads="1"/>
          </p:cNvSpPr>
          <p:nvPr>
            <p:ph type="body" idx="1"/>
          </p:nvPr>
        </p:nvSpPr>
        <p:spPr/>
        <p:txBody>
          <a:bodyPr/>
          <a:lstStyle/>
          <a:p>
            <a:pPr algn="ctr">
              <a:lnSpc>
                <a:spcPct val="90000"/>
              </a:lnSpc>
              <a:buFontTx/>
              <a:buNone/>
            </a:pPr>
            <a:r>
              <a:rPr lang="en-US" altLang="en-US" sz="2800">
                <a:solidFill>
                  <a:srgbClr val="FF3300"/>
                </a:solidFill>
              </a:rPr>
              <a:t>Imagine traveling to a country where you could not speak the native language.  How would you communicate?  Try to communicate a message to the person beside you without talking.  It’s difficult.  Isn’t it?  In Budapest, we found that many people did not speak English, and we could not speak Hungarian.  It was VERY DIFFICULT to travel around and also EXTREMELY FRUSTRATING.  Think of some suggestions for cities to be more accessible to foreign tourists.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3300"/>
        </a:solidFill>
        <a:effectLst/>
      </p:bgPr>
    </p:bg>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0BA7C7BE-6C07-C814-3BC8-9325B31D4852}"/>
              </a:ext>
            </a:extLst>
          </p:cNvPr>
          <p:cNvSpPr>
            <a:spLocks noGrp="1" noChangeArrowheads="1"/>
          </p:cNvSpPr>
          <p:nvPr>
            <p:ph type="title"/>
          </p:nvPr>
        </p:nvSpPr>
        <p:spPr/>
        <p:txBody>
          <a:bodyPr/>
          <a:lstStyle/>
          <a:p>
            <a:r>
              <a:rPr lang="en-US" altLang="en-US">
                <a:solidFill>
                  <a:srgbClr val="FFFF99"/>
                </a:solidFill>
              </a:rPr>
              <a:t>Ketchup on Pizza?</a:t>
            </a:r>
          </a:p>
        </p:txBody>
      </p:sp>
      <p:pic>
        <p:nvPicPr>
          <p:cNvPr id="57349" name="Picture 5" descr="A group of people eating pizza.">
            <a:extLst>
              <a:ext uri="{FF2B5EF4-FFF2-40B4-BE49-F238E27FC236}">
                <a16:creationId xmlns:a16="http://schemas.microsoft.com/office/drawing/2014/main" id="{FCF429D9-1169-684C-FCC5-7D0ED310663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54163" y="1600200"/>
            <a:ext cx="6034087" cy="4525963"/>
          </a:xfrm>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3300"/>
        </a:solidFill>
        <a:effectLst/>
      </p:bgPr>
    </p:bg>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598572B7-A2F4-9E1E-AC45-03BF4E8D00B7}"/>
              </a:ext>
            </a:extLst>
          </p:cNvPr>
          <p:cNvSpPr>
            <a:spLocks noGrp="1" noChangeArrowheads="1"/>
          </p:cNvSpPr>
          <p:nvPr>
            <p:ph type="title"/>
          </p:nvPr>
        </p:nvSpPr>
        <p:spPr/>
        <p:txBody>
          <a:bodyPr/>
          <a:lstStyle/>
          <a:p>
            <a:r>
              <a:rPr lang="en-US" altLang="en-US">
                <a:solidFill>
                  <a:srgbClr val="FFFF99"/>
                </a:solidFill>
              </a:rPr>
              <a:t>Street Café in Budapest</a:t>
            </a:r>
          </a:p>
        </p:txBody>
      </p:sp>
      <p:pic>
        <p:nvPicPr>
          <p:cNvPr id="58373" name="Picture 5" descr="A group of people sitting at tables outside a restaurant.">
            <a:extLst>
              <a:ext uri="{FF2B5EF4-FFF2-40B4-BE49-F238E27FC236}">
                <a16:creationId xmlns:a16="http://schemas.microsoft.com/office/drawing/2014/main" id="{66E00924-F542-014C-BC26-16EE03B2C8E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54163" y="1600200"/>
            <a:ext cx="6034087" cy="4525963"/>
          </a:xfrm>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3300"/>
        </a:solidFill>
        <a:effectLst/>
      </p:bgPr>
    </p:bg>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A37475C4-B3C3-4F33-9BA6-A1238EAFBBB1}"/>
              </a:ext>
            </a:extLst>
          </p:cNvPr>
          <p:cNvSpPr>
            <a:spLocks noGrp="1" noChangeArrowheads="1"/>
          </p:cNvSpPr>
          <p:nvPr>
            <p:ph type="title"/>
          </p:nvPr>
        </p:nvSpPr>
        <p:spPr/>
        <p:txBody>
          <a:bodyPr/>
          <a:lstStyle/>
          <a:p>
            <a:r>
              <a:rPr lang="en-US" altLang="en-US">
                <a:solidFill>
                  <a:srgbClr val="FFFF99"/>
                </a:solidFill>
              </a:rPr>
              <a:t>Apartments in Budapest</a:t>
            </a:r>
          </a:p>
        </p:txBody>
      </p:sp>
      <p:pic>
        <p:nvPicPr>
          <p:cNvPr id="52232" name="Picture 8" descr="Long shot of a street with cars parked.">
            <a:extLst>
              <a:ext uri="{FF2B5EF4-FFF2-40B4-BE49-F238E27FC236}">
                <a16:creationId xmlns:a16="http://schemas.microsoft.com/office/drawing/2014/main" id="{4BB2260C-EAA2-D8F2-AA06-9661A2AADCE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54163" y="1600200"/>
            <a:ext cx="6034087" cy="4525963"/>
          </a:xfrm>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3300"/>
        </a:solidFill>
        <a:effectLst/>
      </p:bgPr>
    </p:bg>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2723CEF6-9D9D-1E03-E6E0-DB3D6DBA5796}"/>
              </a:ext>
            </a:extLst>
          </p:cNvPr>
          <p:cNvSpPr>
            <a:spLocks noGrp="1" noChangeArrowheads="1"/>
          </p:cNvSpPr>
          <p:nvPr>
            <p:ph type="title"/>
          </p:nvPr>
        </p:nvSpPr>
        <p:spPr/>
        <p:txBody>
          <a:bodyPr/>
          <a:lstStyle/>
          <a:p>
            <a:r>
              <a:rPr lang="en-US" altLang="en-US">
                <a:solidFill>
                  <a:srgbClr val="FFFF99"/>
                </a:solidFill>
              </a:rPr>
              <a:t>A Woman’s Morning Duty</a:t>
            </a:r>
          </a:p>
        </p:txBody>
      </p:sp>
      <p:pic>
        <p:nvPicPr>
          <p:cNvPr id="77829" name="Picture 5" descr="A group of people walking down a street.">
            <a:extLst>
              <a:ext uri="{FF2B5EF4-FFF2-40B4-BE49-F238E27FC236}">
                <a16:creationId xmlns:a16="http://schemas.microsoft.com/office/drawing/2014/main" id="{5BC28D7F-A1E0-7E33-370A-0ADB39D0E3C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874963" y="1600200"/>
            <a:ext cx="3394075" cy="4525963"/>
          </a:xfrm>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3300"/>
        </a:solidFill>
        <a:effectLst/>
      </p:bgPr>
    </p:bg>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0423A824-5BC0-DDA5-082A-2C8525E83C10}"/>
              </a:ext>
            </a:extLst>
          </p:cNvPr>
          <p:cNvSpPr>
            <a:spLocks noGrp="1" noChangeArrowheads="1"/>
          </p:cNvSpPr>
          <p:nvPr>
            <p:ph type="title"/>
          </p:nvPr>
        </p:nvSpPr>
        <p:spPr/>
        <p:txBody>
          <a:bodyPr/>
          <a:lstStyle/>
          <a:p>
            <a:r>
              <a:rPr lang="en-US" altLang="en-US">
                <a:solidFill>
                  <a:srgbClr val="FFFF99"/>
                </a:solidFill>
              </a:rPr>
              <a:t>Reading the Newspaper</a:t>
            </a:r>
          </a:p>
        </p:txBody>
      </p:sp>
      <p:pic>
        <p:nvPicPr>
          <p:cNvPr id="67589" name="Picture 5" descr="A group of men sitting outside a restaurant.">
            <a:extLst>
              <a:ext uri="{FF2B5EF4-FFF2-40B4-BE49-F238E27FC236}">
                <a16:creationId xmlns:a16="http://schemas.microsoft.com/office/drawing/2014/main" id="{7C28345D-ECD3-CBA6-2F94-5B4715C401E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54163" y="1600200"/>
            <a:ext cx="6034087" cy="4525963"/>
          </a:xfrm>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F6EC43E6-1D79-6FA3-616F-C1E433A0C338}"/>
              </a:ext>
            </a:extLst>
          </p:cNvPr>
          <p:cNvSpPr>
            <a:spLocks noGrp="1" noChangeArrowheads="1"/>
          </p:cNvSpPr>
          <p:nvPr>
            <p:ph type="title"/>
          </p:nvPr>
        </p:nvSpPr>
        <p:spPr/>
        <p:txBody>
          <a:bodyPr/>
          <a:lstStyle/>
          <a:p>
            <a:r>
              <a:rPr lang="en-US" altLang="en-US" dirty="0">
                <a:solidFill>
                  <a:schemeClr val="accent2"/>
                </a:solidFill>
              </a:rPr>
              <a:t>Eastern Europe- Rest Stop</a:t>
            </a:r>
          </a:p>
        </p:txBody>
      </p:sp>
      <p:sp>
        <p:nvSpPr>
          <p:cNvPr id="18435" name="Rectangle 3">
            <a:extLst>
              <a:ext uri="{FF2B5EF4-FFF2-40B4-BE49-F238E27FC236}">
                <a16:creationId xmlns:a16="http://schemas.microsoft.com/office/drawing/2014/main" id="{121C3897-DECB-1427-3A76-855C1B552B03}"/>
              </a:ext>
            </a:extLst>
          </p:cNvPr>
          <p:cNvSpPr>
            <a:spLocks noGrp="1" noChangeArrowheads="1"/>
          </p:cNvSpPr>
          <p:nvPr>
            <p:ph type="body" idx="1"/>
          </p:nvPr>
        </p:nvSpPr>
        <p:spPr/>
        <p:txBody>
          <a:bodyPr/>
          <a:lstStyle/>
          <a:p>
            <a:pPr algn="ctr">
              <a:buFontTx/>
              <a:buNone/>
            </a:pPr>
            <a:r>
              <a:rPr lang="en-US" altLang="en-US">
                <a:solidFill>
                  <a:srgbClr val="FF3300"/>
                </a:solidFill>
              </a:rPr>
              <a:t>A little known fact about Budapest….. This capital city of Hungary is actually two cities combined into one name.  There is Buda (the Castle district) and Pest (Inner City) separated by the Danube river.  In this picture, you can see one of the several bridges that connect the two sides of the city together.</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800" b="0" i="0" u="none" strike="noStrike" cap="none" normalizeH="0" baseline="0" smtClean="0">
            <a:ln>
              <a:noFill/>
            </a:ln>
            <a:solidFill>
              <a:srgbClr val="FF3300"/>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800" b="0" i="0" u="none" strike="noStrike" cap="none" normalizeH="0" baseline="0" smtClean="0">
            <a:ln>
              <a:noFill/>
            </a:ln>
            <a:solidFill>
              <a:srgbClr val="FF3300"/>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TotalTime>
  <Words>366</Words>
  <Application>Microsoft Macintosh PowerPoint</Application>
  <PresentationFormat>On-screen Show (4:3)</PresentationFormat>
  <Paragraphs>22</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Palatino Linotype</vt:lpstr>
      <vt:lpstr>Default Design</vt:lpstr>
      <vt:lpstr>Understanding Europe- A Cultural Mosaic </vt:lpstr>
      <vt:lpstr>Eastern Europe</vt:lpstr>
      <vt:lpstr>Eastern Europe- Rest Stop</vt:lpstr>
      <vt:lpstr>Ketchup on Pizza?</vt:lpstr>
      <vt:lpstr>Street Café in Budapest</vt:lpstr>
      <vt:lpstr>Apartments in Budapest</vt:lpstr>
      <vt:lpstr>A Woman’s Morning Duty</vt:lpstr>
      <vt:lpstr>Reading the Newspaper</vt:lpstr>
      <vt:lpstr>Eastern Europe- Rest Stop</vt:lpstr>
      <vt:lpstr>Danube River</vt:lpstr>
      <vt:lpstr>A Rooftop View of Budapest</vt:lpstr>
      <vt:lpstr>Eastern Europe- Rest Stop</vt:lpstr>
      <vt:lpstr>Buying Flowers in Budapest</vt:lpstr>
      <vt:lpstr>New Government Buildings</vt:lpstr>
      <vt:lpstr>McDonalds in Budapest</vt:lpstr>
      <vt:lpstr>The Old v. the New</vt:lpstr>
    </vt:vector>
  </TitlesOfParts>
  <Company>Carmel Clay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Europe- A Cultural Mosaic </dc:title>
  <dc:creator> </dc:creator>
  <cp:lastModifiedBy>Maschino, Tyler</cp:lastModifiedBy>
  <cp:revision>14</cp:revision>
  <dcterms:created xsi:type="dcterms:W3CDTF">2004-08-05T17:13:34Z</dcterms:created>
  <dcterms:modified xsi:type="dcterms:W3CDTF">2023-10-03T18:41:03Z</dcterms:modified>
</cp:coreProperties>
</file>