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22"/>
  </p:notesMasterIdLst>
  <p:sldIdLst>
    <p:sldId id="256" r:id="rId2"/>
    <p:sldId id="257" r:id="rId3"/>
    <p:sldId id="260" r:id="rId4"/>
    <p:sldId id="261" r:id="rId5"/>
    <p:sldId id="259" r:id="rId6"/>
    <p:sldId id="262" r:id="rId7"/>
    <p:sldId id="258"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55"/>
    <p:restoredTop sz="94694"/>
  </p:normalViewPr>
  <p:slideViewPr>
    <p:cSldViewPr>
      <p:cViewPr varScale="1">
        <p:scale>
          <a:sx n="121" d="100"/>
          <a:sy n="121" d="100"/>
        </p:scale>
        <p:origin x="728" y="176"/>
      </p:cViewPr>
      <p:guideLst>
        <p:guide orient="horz" pos="2160"/>
        <p:guide pos="2880"/>
      </p:guideLst>
    </p:cSldViewPr>
  </p:slideViewPr>
  <p:outlineViewPr>
    <p:cViewPr>
      <p:scale>
        <a:sx n="33" d="100"/>
        <a:sy n="33" d="100"/>
      </p:scale>
      <p:origin x="0" y="-7368"/>
    </p:cViewPr>
  </p:outlineViewPr>
  <p:notesTextViewPr>
    <p:cViewPr>
      <p:scale>
        <a:sx n="100" d="100"/>
        <a:sy n="100" d="100"/>
      </p:scale>
      <p:origin x="0" y="0"/>
    </p:cViewPr>
  </p:notesTextViewPr>
  <p:sorterViewPr>
    <p:cViewPr>
      <p:scale>
        <a:sx n="66" d="100"/>
        <a:sy n="66" d="100"/>
      </p:scale>
      <p:origin x="0" y="10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40EC59-4C81-CD43-A417-CC3B37A2A6D9}" type="datetimeFigureOut">
              <a:rPr lang="en-US" smtClean="0"/>
              <a:t>10/2/23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37141E-2CB6-5C4D-A730-3150FCACC3B9}" type="slidenum">
              <a:rPr lang="en-US" smtClean="0"/>
              <a:t>‹#›</a:t>
            </a:fld>
            <a:endParaRPr lang="en-US"/>
          </a:p>
        </p:txBody>
      </p:sp>
    </p:spTree>
    <p:extLst>
      <p:ext uri="{BB962C8B-B14F-4D97-AF65-F5344CB8AC3E}">
        <p14:creationId xmlns:p14="http://schemas.microsoft.com/office/powerpoint/2010/main" val="1066806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37141E-2CB6-5C4D-A730-3150FCACC3B9}" type="slidenum">
              <a:rPr lang="en-US" smtClean="0"/>
              <a:t>11</a:t>
            </a:fld>
            <a:endParaRPr lang="en-US"/>
          </a:p>
        </p:txBody>
      </p:sp>
    </p:spTree>
    <p:extLst>
      <p:ext uri="{BB962C8B-B14F-4D97-AF65-F5344CB8AC3E}">
        <p14:creationId xmlns:p14="http://schemas.microsoft.com/office/powerpoint/2010/main" val="1389775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37141E-2CB6-5C4D-A730-3150FCACC3B9}" type="slidenum">
              <a:rPr lang="en-US" smtClean="0"/>
              <a:t>12</a:t>
            </a:fld>
            <a:endParaRPr lang="en-US"/>
          </a:p>
        </p:txBody>
      </p:sp>
    </p:spTree>
    <p:extLst>
      <p:ext uri="{BB962C8B-B14F-4D97-AF65-F5344CB8AC3E}">
        <p14:creationId xmlns:p14="http://schemas.microsoft.com/office/powerpoint/2010/main" val="2712055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1A3EEB89-703F-A3C3-9E48-B6581D1E1549}"/>
              </a:ext>
            </a:extLst>
          </p:cNvPr>
          <p:cNvGrpSpPr>
            <a:grpSpLocks/>
          </p:cNvGrpSpPr>
          <p:nvPr/>
        </p:nvGrpSpPr>
        <p:grpSpPr bwMode="auto">
          <a:xfrm>
            <a:off x="0" y="0"/>
            <a:ext cx="9148763" cy="6851650"/>
            <a:chOff x="1" y="0"/>
            <a:chExt cx="5763" cy="4316"/>
          </a:xfrm>
        </p:grpSpPr>
        <p:sp>
          <p:nvSpPr>
            <p:cNvPr id="5123" name="Freeform 3">
              <a:extLst>
                <a:ext uri="{FF2B5EF4-FFF2-40B4-BE49-F238E27FC236}">
                  <a16:creationId xmlns:a16="http://schemas.microsoft.com/office/drawing/2014/main" id="{F1545A54-21DC-4CCB-AAEC-F75785D70B23}"/>
                </a:ext>
              </a:extLst>
            </p:cNvPr>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4" name="Freeform 4">
              <a:extLst>
                <a:ext uri="{FF2B5EF4-FFF2-40B4-BE49-F238E27FC236}">
                  <a16:creationId xmlns:a16="http://schemas.microsoft.com/office/drawing/2014/main" id="{49C628C0-995F-7FEB-1FA8-36E3112A3D7B}"/>
                </a:ext>
              </a:extLst>
            </p:cNvPr>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5" name="Freeform 5">
              <a:extLst>
                <a:ext uri="{FF2B5EF4-FFF2-40B4-BE49-F238E27FC236}">
                  <a16:creationId xmlns:a16="http://schemas.microsoft.com/office/drawing/2014/main" id="{DE613D0C-671A-198C-3715-2D731EA4644D}"/>
                </a:ext>
              </a:extLst>
            </p:cNvPr>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5126" name="Group 6">
              <a:extLst>
                <a:ext uri="{FF2B5EF4-FFF2-40B4-BE49-F238E27FC236}">
                  <a16:creationId xmlns:a16="http://schemas.microsoft.com/office/drawing/2014/main" id="{39A05592-F068-E236-9529-5C86B618FD68}"/>
                </a:ext>
              </a:extLst>
            </p:cNvPr>
            <p:cNvGrpSpPr>
              <a:grpSpLocks/>
            </p:cNvGrpSpPr>
            <p:nvPr/>
          </p:nvGrpSpPr>
          <p:grpSpPr bwMode="auto">
            <a:xfrm>
              <a:off x="288" y="0"/>
              <a:ext cx="5098" cy="4316"/>
              <a:chOff x="288" y="0"/>
              <a:chExt cx="5098" cy="4316"/>
            </a:xfrm>
          </p:grpSpPr>
          <p:sp>
            <p:nvSpPr>
              <p:cNvPr id="5127" name="Freeform 7">
                <a:extLst>
                  <a:ext uri="{FF2B5EF4-FFF2-40B4-BE49-F238E27FC236}">
                    <a16:creationId xmlns:a16="http://schemas.microsoft.com/office/drawing/2014/main" id="{586D906A-DE9A-DA10-8961-EEFCE34F4601}"/>
                  </a:ext>
                </a:extLst>
              </p:cNvPr>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8" name="Freeform 8">
                <a:extLst>
                  <a:ext uri="{FF2B5EF4-FFF2-40B4-BE49-F238E27FC236}">
                    <a16:creationId xmlns:a16="http://schemas.microsoft.com/office/drawing/2014/main" id="{DC838DF3-75CA-DBD4-8127-29E710EAC6AD}"/>
                  </a:ext>
                </a:extLst>
              </p:cNvPr>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9" name="Freeform 9">
                <a:extLst>
                  <a:ext uri="{FF2B5EF4-FFF2-40B4-BE49-F238E27FC236}">
                    <a16:creationId xmlns:a16="http://schemas.microsoft.com/office/drawing/2014/main" id="{BB96BA8E-D94B-8B37-6E12-9BFB98FD6C8E}"/>
                  </a:ext>
                </a:extLst>
              </p:cNvPr>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0" name="Freeform 10">
                <a:extLst>
                  <a:ext uri="{FF2B5EF4-FFF2-40B4-BE49-F238E27FC236}">
                    <a16:creationId xmlns:a16="http://schemas.microsoft.com/office/drawing/2014/main" id="{2C6C7F05-F6AE-E97D-3270-0286C34ABEDE}"/>
                  </a:ext>
                </a:extLst>
              </p:cNvPr>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1" name="Freeform 11">
                <a:extLst>
                  <a:ext uri="{FF2B5EF4-FFF2-40B4-BE49-F238E27FC236}">
                    <a16:creationId xmlns:a16="http://schemas.microsoft.com/office/drawing/2014/main" id="{A84DA344-738D-347F-DA98-7F45DB6AADB7}"/>
                  </a:ext>
                </a:extLst>
              </p:cNvPr>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2" name="Freeform 12">
                <a:extLst>
                  <a:ext uri="{FF2B5EF4-FFF2-40B4-BE49-F238E27FC236}">
                    <a16:creationId xmlns:a16="http://schemas.microsoft.com/office/drawing/2014/main" id="{8057482C-D894-DFEE-44D3-C5AF2A9194F5}"/>
                  </a:ext>
                </a:extLst>
              </p:cNvPr>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3" name="Freeform 13">
                <a:extLst>
                  <a:ext uri="{FF2B5EF4-FFF2-40B4-BE49-F238E27FC236}">
                    <a16:creationId xmlns:a16="http://schemas.microsoft.com/office/drawing/2014/main" id="{32988FF1-6FB1-3D26-4AB3-229701220A49}"/>
                  </a:ext>
                </a:extLst>
              </p:cNvPr>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4" name="Freeform 14">
                <a:extLst>
                  <a:ext uri="{FF2B5EF4-FFF2-40B4-BE49-F238E27FC236}">
                    <a16:creationId xmlns:a16="http://schemas.microsoft.com/office/drawing/2014/main" id="{61B136ED-F21C-FF05-FA40-CFF717AB3F95}"/>
                  </a:ext>
                </a:extLst>
              </p:cNvPr>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5" name="Freeform 15">
                <a:extLst>
                  <a:ext uri="{FF2B5EF4-FFF2-40B4-BE49-F238E27FC236}">
                    <a16:creationId xmlns:a16="http://schemas.microsoft.com/office/drawing/2014/main" id="{7E813D26-9A2E-739F-500C-BD366477625A}"/>
                  </a:ext>
                </a:extLst>
              </p:cNvPr>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6" name="Freeform 16">
                <a:extLst>
                  <a:ext uri="{FF2B5EF4-FFF2-40B4-BE49-F238E27FC236}">
                    <a16:creationId xmlns:a16="http://schemas.microsoft.com/office/drawing/2014/main" id="{183D2F62-FC8E-C6B4-563C-C43973637042}"/>
                  </a:ext>
                </a:extLst>
              </p:cNvPr>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7" name="Freeform 17">
                <a:extLst>
                  <a:ext uri="{FF2B5EF4-FFF2-40B4-BE49-F238E27FC236}">
                    <a16:creationId xmlns:a16="http://schemas.microsoft.com/office/drawing/2014/main" id="{2CBF3DD1-3FF6-59A8-233A-47FC17900C70}"/>
                  </a:ext>
                </a:extLst>
              </p:cNvPr>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8" name="Freeform 18">
                <a:extLst>
                  <a:ext uri="{FF2B5EF4-FFF2-40B4-BE49-F238E27FC236}">
                    <a16:creationId xmlns:a16="http://schemas.microsoft.com/office/drawing/2014/main" id="{D3D3CB2A-BDDF-D1C9-0249-339FE8876091}"/>
                  </a:ext>
                </a:extLst>
              </p:cNvPr>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9" name="Freeform 19">
                <a:extLst>
                  <a:ext uri="{FF2B5EF4-FFF2-40B4-BE49-F238E27FC236}">
                    <a16:creationId xmlns:a16="http://schemas.microsoft.com/office/drawing/2014/main" id="{9753554F-6A26-7389-2468-30A2BB9479AC}"/>
                  </a:ext>
                </a:extLst>
              </p:cNvPr>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40" name="Freeform 20">
              <a:extLst>
                <a:ext uri="{FF2B5EF4-FFF2-40B4-BE49-F238E27FC236}">
                  <a16:creationId xmlns:a16="http://schemas.microsoft.com/office/drawing/2014/main" id="{B859B804-90E2-AE21-D625-27BBCCBA403D}"/>
                </a:ext>
              </a:extLst>
            </p:cNvPr>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1" name="Freeform 21">
              <a:extLst>
                <a:ext uri="{FF2B5EF4-FFF2-40B4-BE49-F238E27FC236}">
                  <a16:creationId xmlns:a16="http://schemas.microsoft.com/office/drawing/2014/main" id="{4059D3E4-622E-EBE4-BFA4-BBB84F342610}"/>
                </a:ext>
              </a:extLst>
            </p:cNvPr>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2" name="Freeform 22">
              <a:extLst>
                <a:ext uri="{FF2B5EF4-FFF2-40B4-BE49-F238E27FC236}">
                  <a16:creationId xmlns:a16="http://schemas.microsoft.com/office/drawing/2014/main" id="{5DAB2344-402A-3277-E58A-D61BBF0308D4}"/>
                </a:ext>
              </a:extLst>
            </p:cNvPr>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3" name="Freeform 23">
              <a:extLst>
                <a:ext uri="{FF2B5EF4-FFF2-40B4-BE49-F238E27FC236}">
                  <a16:creationId xmlns:a16="http://schemas.microsoft.com/office/drawing/2014/main" id="{7FB5C1CA-6F6D-C644-88E8-2D8E832D9205}"/>
                </a:ext>
              </a:extLst>
            </p:cNvPr>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4" name="Freeform 24">
              <a:extLst>
                <a:ext uri="{FF2B5EF4-FFF2-40B4-BE49-F238E27FC236}">
                  <a16:creationId xmlns:a16="http://schemas.microsoft.com/office/drawing/2014/main" id="{01466F90-800D-57D0-E44A-C47CFAEE69EB}"/>
                </a:ext>
              </a:extLst>
            </p:cNvPr>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5" name="Freeform 25">
              <a:extLst>
                <a:ext uri="{FF2B5EF4-FFF2-40B4-BE49-F238E27FC236}">
                  <a16:creationId xmlns:a16="http://schemas.microsoft.com/office/drawing/2014/main" id="{030BB653-86FD-6648-3B80-7298AAE39DD9}"/>
                </a:ext>
              </a:extLst>
            </p:cNvPr>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6" name="Freeform 26">
              <a:extLst>
                <a:ext uri="{FF2B5EF4-FFF2-40B4-BE49-F238E27FC236}">
                  <a16:creationId xmlns:a16="http://schemas.microsoft.com/office/drawing/2014/main" id="{86C2CD76-6481-641A-1062-C34F0A1E48B2}"/>
                </a:ext>
              </a:extLst>
            </p:cNvPr>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7" name="Freeform 27">
              <a:extLst>
                <a:ext uri="{FF2B5EF4-FFF2-40B4-BE49-F238E27FC236}">
                  <a16:creationId xmlns:a16="http://schemas.microsoft.com/office/drawing/2014/main" id="{6DAA8DAA-CECF-AAE2-A6B1-663CDD774942}"/>
                </a:ext>
              </a:extLst>
            </p:cNvPr>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8" name="Line 28">
              <a:extLst>
                <a:ext uri="{FF2B5EF4-FFF2-40B4-BE49-F238E27FC236}">
                  <a16:creationId xmlns:a16="http://schemas.microsoft.com/office/drawing/2014/main" id="{EAD16E41-8997-96DD-0B83-6072720EA212}"/>
                </a:ext>
              </a:extLst>
            </p:cNvPr>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49" name="Line 29">
              <a:extLst>
                <a:ext uri="{FF2B5EF4-FFF2-40B4-BE49-F238E27FC236}">
                  <a16:creationId xmlns:a16="http://schemas.microsoft.com/office/drawing/2014/main" id="{446AE30E-2AAA-AC7F-5F25-77ABA280970C}"/>
                </a:ext>
              </a:extLst>
            </p:cNvPr>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0" name="Line 30">
              <a:extLst>
                <a:ext uri="{FF2B5EF4-FFF2-40B4-BE49-F238E27FC236}">
                  <a16:creationId xmlns:a16="http://schemas.microsoft.com/office/drawing/2014/main" id="{1E7BBC23-E49D-CD53-ECEE-0D797FE515CB}"/>
                </a:ext>
              </a:extLst>
            </p:cNvPr>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151" name="Group 31">
              <a:extLst>
                <a:ext uri="{FF2B5EF4-FFF2-40B4-BE49-F238E27FC236}">
                  <a16:creationId xmlns:a16="http://schemas.microsoft.com/office/drawing/2014/main" id="{B3623A73-4F93-CAE6-2BFD-9C7D7C9FAE31}"/>
                </a:ext>
              </a:extLst>
            </p:cNvPr>
            <p:cNvGrpSpPr>
              <a:grpSpLocks/>
            </p:cNvGrpSpPr>
            <p:nvPr/>
          </p:nvGrpSpPr>
          <p:grpSpPr bwMode="auto">
            <a:xfrm>
              <a:off x="1" y="392"/>
              <a:ext cx="5758" cy="1571"/>
              <a:chOff x="1" y="392"/>
              <a:chExt cx="5758" cy="1571"/>
            </a:xfrm>
          </p:grpSpPr>
          <p:sp>
            <p:nvSpPr>
              <p:cNvPr id="5152" name="Line 32">
                <a:extLst>
                  <a:ext uri="{FF2B5EF4-FFF2-40B4-BE49-F238E27FC236}">
                    <a16:creationId xmlns:a16="http://schemas.microsoft.com/office/drawing/2014/main" id="{1A7A110B-61E1-EABC-CDD4-28F7F15EE941}"/>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3" name="Line 33">
                <a:extLst>
                  <a:ext uri="{FF2B5EF4-FFF2-40B4-BE49-F238E27FC236}">
                    <a16:creationId xmlns:a16="http://schemas.microsoft.com/office/drawing/2014/main" id="{E4A79C3B-0D5F-8AE3-2435-B9F9C9BF04DF}"/>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4" name="Line 34">
                <a:extLst>
                  <a:ext uri="{FF2B5EF4-FFF2-40B4-BE49-F238E27FC236}">
                    <a16:creationId xmlns:a16="http://schemas.microsoft.com/office/drawing/2014/main" id="{B243C76E-C9CE-0F76-52A4-C966A7D7D8B6}"/>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5" name="Line 35">
                <a:extLst>
                  <a:ext uri="{FF2B5EF4-FFF2-40B4-BE49-F238E27FC236}">
                    <a16:creationId xmlns:a16="http://schemas.microsoft.com/office/drawing/2014/main" id="{BE15E4FA-289F-F433-20E1-CA10742784D3}"/>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6" name="Line 36">
                <a:extLst>
                  <a:ext uri="{FF2B5EF4-FFF2-40B4-BE49-F238E27FC236}">
                    <a16:creationId xmlns:a16="http://schemas.microsoft.com/office/drawing/2014/main" id="{2A4D468F-B55C-69EB-7A66-C8279148F861}"/>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157" name="Line 37">
              <a:extLst>
                <a:ext uri="{FF2B5EF4-FFF2-40B4-BE49-F238E27FC236}">
                  <a16:creationId xmlns:a16="http://schemas.microsoft.com/office/drawing/2014/main" id="{50AF8C91-1F4B-292B-D1C0-BD8686364E8C}"/>
                </a:ext>
              </a:extLst>
            </p:cNvPr>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8" name="Line 38">
              <a:extLst>
                <a:ext uri="{FF2B5EF4-FFF2-40B4-BE49-F238E27FC236}">
                  <a16:creationId xmlns:a16="http://schemas.microsoft.com/office/drawing/2014/main" id="{295DE2EA-F00A-6134-BA7A-61E1D2738AA1}"/>
                </a:ext>
              </a:extLst>
            </p:cNvPr>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159" name="Rectangle 39">
            <a:extLst>
              <a:ext uri="{FF2B5EF4-FFF2-40B4-BE49-F238E27FC236}">
                <a16:creationId xmlns:a16="http://schemas.microsoft.com/office/drawing/2014/main" id="{E08A1532-CC57-AF80-F542-E312B3ECAEC3}"/>
              </a:ext>
            </a:extLst>
          </p:cNvPr>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altLang="en-US" noProof="0"/>
              <a:t>Click to edit Master title style</a:t>
            </a:r>
          </a:p>
        </p:txBody>
      </p:sp>
      <p:sp>
        <p:nvSpPr>
          <p:cNvPr id="5160" name="Rectangle 40">
            <a:extLst>
              <a:ext uri="{FF2B5EF4-FFF2-40B4-BE49-F238E27FC236}">
                <a16:creationId xmlns:a16="http://schemas.microsoft.com/office/drawing/2014/main" id="{8D469CFA-E4BC-5043-928B-ED29BF2956AA}"/>
              </a:ext>
            </a:extLst>
          </p:cNvPr>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a:t>Click to edit Master subtitle style</a:t>
            </a:r>
          </a:p>
        </p:txBody>
      </p:sp>
      <p:sp>
        <p:nvSpPr>
          <p:cNvPr id="5161" name="Rectangle 41">
            <a:extLst>
              <a:ext uri="{FF2B5EF4-FFF2-40B4-BE49-F238E27FC236}">
                <a16:creationId xmlns:a16="http://schemas.microsoft.com/office/drawing/2014/main" id="{5A108038-C5B5-2180-2683-3E12BC81B90B}"/>
              </a:ext>
            </a:extLst>
          </p:cNvPr>
          <p:cNvSpPr>
            <a:spLocks noGrp="1" noChangeArrowheads="1"/>
          </p:cNvSpPr>
          <p:nvPr>
            <p:ph type="dt" sz="quarter" idx="2"/>
          </p:nvPr>
        </p:nvSpPr>
        <p:spPr/>
        <p:txBody>
          <a:bodyPr/>
          <a:lstStyle>
            <a:lvl1pPr>
              <a:defRPr/>
            </a:lvl1pPr>
          </a:lstStyle>
          <a:p>
            <a:endParaRPr lang="en-US" altLang="en-US"/>
          </a:p>
        </p:txBody>
      </p:sp>
      <p:sp>
        <p:nvSpPr>
          <p:cNvPr id="5162" name="Rectangle 42">
            <a:extLst>
              <a:ext uri="{FF2B5EF4-FFF2-40B4-BE49-F238E27FC236}">
                <a16:creationId xmlns:a16="http://schemas.microsoft.com/office/drawing/2014/main" id="{82C873D4-A2C6-69E2-22C6-17FB28841C8D}"/>
              </a:ext>
            </a:extLst>
          </p:cNvPr>
          <p:cNvSpPr>
            <a:spLocks noGrp="1" noChangeArrowheads="1"/>
          </p:cNvSpPr>
          <p:nvPr>
            <p:ph type="ftr" sz="quarter" idx="3"/>
          </p:nvPr>
        </p:nvSpPr>
        <p:spPr/>
        <p:txBody>
          <a:bodyPr/>
          <a:lstStyle>
            <a:lvl1pPr>
              <a:defRPr/>
            </a:lvl1pPr>
          </a:lstStyle>
          <a:p>
            <a:endParaRPr lang="en-US" altLang="en-US"/>
          </a:p>
        </p:txBody>
      </p:sp>
      <p:sp>
        <p:nvSpPr>
          <p:cNvPr id="5163" name="Rectangle 43">
            <a:extLst>
              <a:ext uri="{FF2B5EF4-FFF2-40B4-BE49-F238E27FC236}">
                <a16:creationId xmlns:a16="http://schemas.microsoft.com/office/drawing/2014/main" id="{99D27458-427E-9173-6295-D03BE611EC56}"/>
              </a:ext>
            </a:extLst>
          </p:cNvPr>
          <p:cNvSpPr>
            <a:spLocks noGrp="1" noChangeArrowheads="1"/>
          </p:cNvSpPr>
          <p:nvPr>
            <p:ph type="sldNum" sz="quarter" idx="4"/>
          </p:nvPr>
        </p:nvSpPr>
        <p:spPr/>
        <p:txBody>
          <a:bodyPr/>
          <a:lstStyle>
            <a:lvl1pPr>
              <a:defRPr/>
            </a:lvl1pPr>
          </a:lstStyle>
          <a:p>
            <a:fld id="{ED452DFC-4946-E945-8683-83A58024E9FE}"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A38E2-6D7D-4134-3112-883EA9BD11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F4FD7B-248A-0619-5BF0-B6C95BD8CC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AFA732-3B24-6873-A4DE-D17FDA7532F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A5952560-0DE3-AA87-BCB5-121E61D5D07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75BF09D-3BC3-6020-8E86-BD67E779E492}"/>
              </a:ext>
            </a:extLst>
          </p:cNvPr>
          <p:cNvSpPr>
            <a:spLocks noGrp="1"/>
          </p:cNvSpPr>
          <p:nvPr>
            <p:ph type="sldNum" sz="quarter" idx="12"/>
          </p:nvPr>
        </p:nvSpPr>
        <p:spPr/>
        <p:txBody>
          <a:bodyPr/>
          <a:lstStyle>
            <a:lvl1pPr>
              <a:defRPr/>
            </a:lvl1pPr>
          </a:lstStyle>
          <a:p>
            <a:fld id="{CD3028C3-97E3-844F-BFBA-40FA16C1744D}" type="slidenum">
              <a:rPr lang="en-US" altLang="en-US"/>
              <a:pPr/>
              <a:t>‹#›</a:t>
            </a:fld>
            <a:endParaRPr lang="en-US" altLang="en-US"/>
          </a:p>
        </p:txBody>
      </p:sp>
    </p:spTree>
    <p:extLst>
      <p:ext uri="{BB962C8B-B14F-4D97-AF65-F5344CB8AC3E}">
        <p14:creationId xmlns:p14="http://schemas.microsoft.com/office/powerpoint/2010/main" val="3502186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44BF1-ED38-41FC-A1CA-1910908368EF}"/>
              </a:ext>
            </a:extLst>
          </p:cNvPr>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F257B8-1DE9-B2FA-5D41-25C31CECF04D}"/>
              </a:ext>
            </a:extLst>
          </p:cNvPr>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31FF5E-9F77-4D04-3452-65D6536CC56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5ED0DBBF-73C5-45E0-0D43-6A580E083C0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4BB948C-A9FC-AAD6-87B7-76387E69186C}"/>
              </a:ext>
            </a:extLst>
          </p:cNvPr>
          <p:cNvSpPr>
            <a:spLocks noGrp="1"/>
          </p:cNvSpPr>
          <p:nvPr>
            <p:ph type="sldNum" sz="quarter" idx="12"/>
          </p:nvPr>
        </p:nvSpPr>
        <p:spPr/>
        <p:txBody>
          <a:bodyPr/>
          <a:lstStyle>
            <a:lvl1pPr>
              <a:defRPr/>
            </a:lvl1pPr>
          </a:lstStyle>
          <a:p>
            <a:fld id="{55D2BCE6-6192-F14E-ABA1-21475C2F06B9}" type="slidenum">
              <a:rPr lang="en-US" altLang="en-US"/>
              <a:pPr/>
              <a:t>‹#›</a:t>
            </a:fld>
            <a:endParaRPr lang="en-US" altLang="en-US"/>
          </a:p>
        </p:txBody>
      </p:sp>
    </p:spTree>
    <p:extLst>
      <p:ext uri="{BB962C8B-B14F-4D97-AF65-F5344CB8AC3E}">
        <p14:creationId xmlns:p14="http://schemas.microsoft.com/office/powerpoint/2010/main" val="575095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2CBFA-6526-A152-F407-102C4E806B27}"/>
              </a:ext>
            </a:extLst>
          </p:cNvPr>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5362A6-007A-C03A-7D4D-25C364C574C5}"/>
              </a:ext>
            </a:extLst>
          </p:cNvPr>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Online Image Placeholder 3">
            <a:extLst>
              <a:ext uri="{FF2B5EF4-FFF2-40B4-BE49-F238E27FC236}">
                <a16:creationId xmlns:a16="http://schemas.microsoft.com/office/drawing/2014/main" id="{BADDB71D-506F-BDC2-F6AD-8E31E9721356}"/>
              </a:ext>
            </a:extLst>
          </p:cNvPr>
          <p:cNvSpPr>
            <a:spLocks noGrp="1"/>
          </p:cNvSpPr>
          <p:nvPr>
            <p:ph type="clipArt" sz="half" idx="2"/>
          </p:nvPr>
        </p:nvSpPr>
        <p:spPr>
          <a:xfrm>
            <a:off x="4648200" y="1600200"/>
            <a:ext cx="4038600" cy="4530725"/>
          </a:xfrm>
        </p:spPr>
        <p:txBody>
          <a:bodyPr/>
          <a:lstStyle/>
          <a:p>
            <a:endParaRPr lang="en-US"/>
          </a:p>
        </p:txBody>
      </p:sp>
      <p:sp>
        <p:nvSpPr>
          <p:cNvPr id="5" name="Date Placeholder 4">
            <a:extLst>
              <a:ext uri="{FF2B5EF4-FFF2-40B4-BE49-F238E27FC236}">
                <a16:creationId xmlns:a16="http://schemas.microsoft.com/office/drawing/2014/main" id="{6F4F2C78-B9CA-95DD-4FF4-BBBF3D5BD41E}"/>
              </a:ext>
            </a:extLst>
          </p:cNvPr>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60C22A79-40DA-FA23-F888-D108B1F731E3}"/>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85DBBBB-7BAB-DD83-630F-00B0650B1512}"/>
              </a:ext>
            </a:extLst>
          </p:cNvPr>
          <p:cNvSpPr>
            <a:spLocks noGrp="1"/>
          </p:cNvSpPr>
          <p:nvPr>
            <p:ph type="sldNum" sz="quarter" idx="12"/>
          </p:nvPr>
        </p:nvSpPr>
        <p:spPr>
          <a:xfrm>
            <a:off x="6553200" y="6243638"/>
            <a:ext cx="2133600" cy="457200"/>
          </a:xfrm>
        </p:spPr>
        <p:txBody>
          <a:bodyPr/>
          <a:lstStyle>
            <a:lvl1pPr>
              <a:defRPr/>
            </a:lvl1pPr>
          </a:lstStyle>
          <a:p>
            <a:fld id="{476CB70F-8212-A644-AB59-BF506A1F69C4}" type="slidenum">
              <a:rPr lang="en-US" altLang="en-US"/>
              <a:pPr/>
              <a:t>‹#›</a:t>
            </a:fld>
            <a:endParaRPr lang="en-US" altLang="en-US"/>
          </a:p>
        </p:txBody>
      </p:sp>
    </p:spTree>
    <p:extLst>
      <p:ext uri="{BB962C8B-B14F-4D97-AF65-F5344CB8AC3E}">
        <p14:creationId xmlns:p14="http://schemas.microsoft.com/office/powerpoint/2010/main" val="2043218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BFA9B-5540-11B4-EA96-77E2F632509B}"/>
              </a:ext>
            </a:extLst>
          </p:cNvPr>
          <p:cNvSpPr>
            <a:spLocks noGrp="1"/>
          </p:cNvSpPr>
          <p:nvPr>
            <p:ph type="title"/>
          </p:nvPr>
        </p:nvSpPr>
        <p:spPr>
          <a:xfrm>
            <a:off x="457200" y="277813"/>
            <a:ext cx="8229600" cy="1139825"/>
          </a:xfrm>
        </p:spPr>
        <p:txBody>
          <a:bodyPr/>
          <a:lstStyle/>
          <a:p>
            <a:r>
              <a:rPr lang="en-US"/>
              <a:t>Click to edit Master title style</a:t>
            </a:r>
          </a:p>
        </p:txBody>
      </p:sp>
      <p:sp>
        <p:nvSpPr>
          <p:cNvPr id="3" name="Online Image Placeholder 2">
            <a:extLst>
              <a:ext uri="{FF2B5EF4-FFF2-40B4-BE49-F238E27FC236}">
                <a16:creationId xmlns:a16="http://schemas.microsoft.com/office/drawing/2014/main" id="{EC7BDBED-A71C-0BBD-3678-4D7ABF80AB28}"/>
              </a:ext>
            </a:extLst>
          </p:cNvPr>
          <p:cNvSpPr>
            <a:spLocks noGrp="1"/>
          </p:cNvSpPr>
          <p:nvPr>
            <p:ph type="clipArt" sz="half" idx="1"/>
          </p:nvPr>
        </p:nvSpPr>
        <p:spPr>
          <a:xfrm>
            <a:off x="457200" y="1600200"/>
            <a:ext cx="4038600" cy="4530725"/>
          </a:xfrm>
        </p:spPr>
        <p:txBody>
          <a:bodyPr/>
          <a:lstStyle/>
          <a:p>
            <a:endParaRPr lang="en-US"/>
          </a:p>
        </p:txBody>
      </p:sp>
      <p:sp>
        <p:nvSpPr>
          <p:cNvPr id="4" name="Text Placeholder 3">
            <a:extLst>
              <a:ext uri="{FF2B5EF4-FFF2-40B4-BE49-F238E27FC236}">
                <a16:creationId xmlns:a16="http://schemas.microsoft.com/office/drawing/2014/main" id="{313017DB-1AF8-D6EB-20CC-CA0E96A50951}"/>
              </a:ext>
            </a:extLst>
          </p:cNvPr>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3F1CE-DC01-982A-C6CD-B3BA70965645}"/>
              </a:ext>
            </a:extLst>
          </p:cNvPr>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31B2A478-9100-0C0F-2601-E90BA75A7E29}"/>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EEB5DDE8-D8C2-2031-312F-400BA24BE8CC}"/>
              </a:ext>
            </a:extLst>
          </p:cNvPr>
          <p:cNvSpPr>
            <a:spLocks noGrp="1"/>
          </p:cNvSpPr>
          <p:nvPr>
            <p:ph type="sldNum" sz="quarter" idx="12"/>
          </p:nvPr>
        </p:nvSpPr>
        <p:spPr>
          <a:xfrm>
            <a:off x="6553200" y="6243638"/>
            <a:ext cx="2133600" cy="457200"/>
          </a:xfrm>
        </p:spPr>
        <p:txBody>
          <a:bodyPr/>
          <a:lstStyle>
            <a:lvl1pPr>
              <a:defRPr/>
            </a:lvl1pPr>
          </a:lstStyle>
          <a:p>
            <a:fld id="{E4AC71E2-97D8-604C-A3C4-D28E2D3F3484}" type="slidenum">
              <a:rPr lang="en-US" altLang="en-US"/>
              <a:pPr/>
              <a:t>‹#›</a:t>
            </a:fld>
            <a:endParaRPr lang="en-US" altLang="en-US"/>
          </a:p>
        </p:txBody>
      </p:sp>
    </p:spTree>
    <p:extLst>
      <p:ext uri="{BB962C8B-B14F-4D97-AF65-F5344CB8AC3E}">
        <p14:creationId xmlns:p14="http://schemas.microsoft.com/office/powerpoint/2010/main" val="18470379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08E29-9717-88FC-9AF9-58FEBB311EB7}"/>
              </a:ext>
            </a:extLst>
          </p:cNvPr>
          <p:cNvSpPr>
            <a:spLocks noGrp="1"/>
          </p:cNvSpPr>
          <p:nvPr>
            <p:ph type="title"/>
          </p:nvPr>
        </p:nvSpPr>
        <p:spPr>
          <a:xfrm>
            <a:off x="457200" y="277813"/>
            <a:ext cx="8229600" cy="113982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9BA06331-3227-D9AC-7783-86A8D73E0675}"/>
              </a:ext>
            </a:extLst>
          </p:cNvPr>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4439CA-ADDD-C5F0-2EE5-3FC0BEEF0683}"/>
              </a:ext>
            </a:extLst>
          </p:cNvPr>
          <p:cNvSpPr>
            <a:spLocks noGrp="1"/>
          </p:cNvSpPr>
          <p:nvPr>
            <p:ph sz="quarter" idx="2"/>
          </p:nvPr>
        </p:nvSpPr>
        <p:spPr>
          <a:xfrm>
            <a:off x="4648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a:extLst>
              <a:ext uri="{FF2B5EF4-FFF2-40B4-BE49-F238E27FC236}">
                <a16:creationId xmlns:a16="http://schemas.microsoft.com/office/drawing/2014/main" id="{6C35ED20-B606-8864-9729-9CC53E1F8887}"/>
              </a:ext>
            </a:extLst>
          </p:cNvPr>
          <p:cNvSpPr>
            <a:spLocks noGrp="1"/>
          </p:cNvSpPr>
          <p:nvPr>
            <p:ph sz="quarter" idx="3"/>
          </p:nvPr>
        </p:nvSpPr>
        <p:spPr>
          <a:xfrm>
            <a:off x="4648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a:extLst>
              <a:ext uri="{FF2B5EF4-FFF2-40B4-BE49-F238E27FC236}">
                <a16:creationId xmlns:a16="http://schemas.microsoft.com/office/drawing/2014/main" id="{922F05B8-459B-B183-B136-103B8E8845E2}"/>
              </a:ext>
            </a:extLst>
          </p:cNvPr>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7" name="Footer Placeholder 6">
            <a:extLst>
              <a:ext uri="{FF2B5EF4-FFF2-40B4-BE49-F238E27FC236}">
                <a16:creationId xmlns:a16="http://schemas.microsoft.com/office/drawing/2014/main" id="{80D72781-FD9B-FECF-5033-1BE763889636}"/>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8" name="Slide Number Placeholder 7">
            <a:extLst>
              <a:ext uri="{FF2B5EF4-FFF2-40B4-BE49-F238E27FC236}">
                <a16:creationId xmlns:a16="http://schemas.microsoft.com/office/drawing/2014/main" id="{29978043-5D74-5147-133F-745F67740B02}"/>
              </a:ext>
            </a:extLst>
          </p:cNvPr>
          <p:cNvSpPr>
            <a:spLocks noGrp="1"/>
          </p:cNvSpPr>
          <p:nvPr>
            <p:ph type="sldNum" sz="quarter" idx="12"/>
          </p:nvPr>
        </p:nvSpPr>
        <p:spPr>
          <a:xfrm>
            <a:off x="6553200" y="6243638"/>
            <a:ext cx="2133600" cy="457200"/>
          </a:xfrm>
        </p:spPr>
        <p:txBody>
          <a:bodyPr/>
          <a:lstStyle>
            <a:lvl1pPr>
              <a:defRPr/>
            </a:lvl1pPr>
          </a:lstStyle>
          <a:p>
            <a:fld id="{43095612-8E2E-1D4E-BBCB-8C6CA6EE1631}" type="slidenum">
              <a:rPr lang="en-US" altLang="en-US"/>
              <a:pPr/>
              <a:t>‹#›</a:t>
            </a:fld>
            <a:endParaRPr lang="en-US" altLang="en-US"/>
          </a:p>
        </p:txBody>
      </p:sp>
    </p:spTree>
    <p:extLst>
      <p:ext uri="{BB962C8B-B14F-4D97-AF65-F5344CB8AC3E}">
        <p14:creationId xmlns:p14="http://schemas.microsoft.com/office/powerpoint/2010/main" val="31208290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FDBD7-F033-3B54-50B2-91CB26E5001B}"/>
              </a:ext>
            </a:extLst>
          </p:cNvPr>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71A6C0-FE38-FD71-978B-2EFE4C70A2D8}"/>
              </a:ext>
            </a:extLst>
          </p:cNvPr>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18CD61-75E9-A401-9420-CA7AAC307349}"/>
              </a:ext>
            </a:extLst>
          </p:cNvPr>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F671A7-EDAC-F5D9-BCE5-74E91CAF19A6}"/>
              </a:ext>
            </a:extLst>
          </p:cNvPr>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A924D84-AEB4-EF7B-97F6-EE4E0A5D1FAC}"/>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8CBCD017-0C08-3B52-EA55-117806D27511}"/>
              </a:ext>
            </a:extLst>
          </p:cNvPr>
          <p:cNvSpPr>
            <a:spLocks noGrp="1"/>
          </p:cNvSpPr>
          <p:nvPr>
            <p:ph type="sldNum" sz="quarter" idx="12"/>
          </p:nvPr>
        </p:nvSpPr>
        <p:spPr>
          <a:xfrm>
            <a:off x="6553200" y="6243638"/>
            <a:ext cx="2133600" cy="457200"/>
          </a:xfrm>
        </p:spPr>
        <p:txBody>
          <a:bodyPr/>
          <a:lstStyle>
            <a:lvl1pPr>
              <a:defRPr/>
            </a:lvl1pPr>
          </a:lstStyle>
          <a:p>
            <a:fld id="{E83EC4A8-0DF8-864D-82A1-92E3FDD797D3}" type="slidenum">
              <a:rPr lang="en-US" altLang="en-US"/>
              <a:pPr/>
              <a:t>‹#›</a:t>
            </a:fld>
            <a:endParaRPr lang="en-US" altLang="en-US"/>
          </a:p>
        </p:txBody>
      </p:sp>
    </p:spTree>
    <p:extLst>
      <p:ext uri="{BB962C8B-B14F-4D97-AF65-F5344CB8AC3E}">
        <p14:creationId xmlns:p14="http://schemas.microsoft.com/office/powerpoint/2010/main" val="2738257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BD7DE-EDF7-E389-4F3D-F51FF6DE90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BF9176-B4CD-744F-1B3B-97E3289440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BE93A8-1C59-9AE9-94A4-0A4A1B2282F8}"/>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B3936D5-36EA-78FE-F4F3-0D15B8EF54F4}"/>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2904FB4-F23E-B257-94B1-179039ABB771}"/>
              </a:ext>
            </a:extLst>
          </p:cNvPr>
          <p:cNvSpPr>
            <a:spLocks noGrp="1"/>
          </p:cNvSpPr>
          <p:nvPr>
            <p:ph type="sldNum" sz="quarter" idx="12"/>
          </p:nvPr>
        </p:nvSpPr>
        <p:spPr/>
        <p:txBody>
          <a:bodyPr/>
          <a:lstStyle>
            <a:lvl1pPr>
              <a:defRPr/>
            </a:lvl1pPr>
          </a:lstStyle>
          <a:p>
            <a:fld id="{E2DA4FEE-5B34-0D41-BD45-94167BE87B7F}" type="slidenum">
              <a:rPr lang="en-US" altLang="en-US"/>
              <a:pPr/>
              <a:t>‹#›</a:t>
            </a:fld>
            <a:endParaRPr lang="en-US" altLang="en-US"/>
          </a:p>
        </p:txBody>
      </p:sp>
    </p:spTree>
    <p:extLst>
      <p:ext uri="{BB962C8B-B14F-4D97-AF65-F5344CB8AC3E}">
        <p14:creationId xmlns:p14="http://schemas.microsoft.com/office/powerpoint/2010/main" val="2168014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A3100-1E57-9001-0953-771CCB7CFED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73A954-4159-A1DB-B2DD-55CF565A121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CBDEEB42-FD8F-442B-E9B1-7A5B9AD0C36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699983E-E80F-6B83-CDBE-37FBE6F4B3C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6AF3E15-D244-B1B7-3E51-80999C1E2667}"/>
              </a:ext>
            </a:extLst>
          </p:cNvPr>
          <p:cNvSpPr>
            <a:spLocks noGrp="1"/>
          </p:cNvSpPr>
          <p:nvPr>
            <p:ph type="sldNum" sz="quarter" idx="12"/>
          </p:nvPr>
        </p:nvSpPr>
        <p:spPr/>
        <p:txBody>
          <a:bodyPr/>
          <a:lstStyle>
            <a:lvl1pPr>
              <a:defRPr/>
            </a:lvl1pPr>
          </a:lstStyle>
          <a:p>
            <a:fld id="{6F7F0AD5-F1A1-EE42-9B24-26D768936481}" type="slidenum">
              <a:rPr lang="en-US" altLang="en-US"/>
              <a:pPr/>
              <a:t>‹#›</a:t>
            </a:fld>
            <a:endParaRPr lang="en-US" altLang="en-US"/>
          </a:p>
        </p:txBody>
      </p:sp>
    </p:spTree>
    <p:extLst>
      <p:ext uri="{BB962C8B-B14F-4D97-AF65-F5344CB8AC3E}">
        <p14:creationId xmlns:p14="http://schemas.microsoft.com/office/powerpoint/2010/main" val="4246627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E86F8-7A15-1A39-EA59-364C46B12B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A6CFF2-77ED-D3A2-BF9F-441AEB670778}"/>
              </a:ext>
            </a:extLst>
          </p:cNvPr>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D93C77-6888-7CA6-0CCC-D12112DD5652}"/>
              </a:ext>
            </a:extLst>
          </p:cNvPr>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8D9274-F627-58B8-3860-46840094F723}"/>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A59E0A43-F606-DA84-20AD-E309D3F3E5C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EB39B77-2ED3-6FC9-AA20-76084A48BBF8}"/>
              </a:ext>
            </a:extLst>
          </p:cNvPr>
          <p:cNvSpPr>
            <a:spLocks noGrp="1"/>
          </p:cNvSpPr>
          <p:nvPr>
            <p:ph type="sldNum" sz="quarter" idx="12"/>
          </p:nvPr>
        </p:nvSpPr>
        <p:spPr/>
        <p:txBody>
          <a:bodyPr/>
          <a:lstStyle>
            <a:lvl1pPr>
              <a:defRPr/>
            </a:lvl1pPr>
          </a:lstStyle>
          <a:p>
            <a:fld id="{320D8E7D-41FF-4040-8477-07720C560C42}" type="slidenum">
              <a:rPr lang="en-US" altLang="en-US"/>
              <a:pPr/>
              <a:t>‹#›</a:t>
            </a:fld>
            <a:endParaRPr lang="en-US" altLang="en-US"/>
          </a:p>
        </p:txBody>
      </p:sp>
    </p:spTree>
    <p:extLst>
      <p:ext uri="{BB962C8B-B14F-4D97-AF65-F5344CB8AC3E}">
        <p14:creationId xmlns:p14="http://schemas.microsoft.com/office/powerpoint/2010/main" val="1392714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D4F45-34E6-D68D-B881-DF1355867BC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F7E6A1-DEFE-EA2C-06DA-EBA2452956D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8FD8E3-ABAE-8ADB-D034-95C0D53E6C2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6E2F79-2BE3-5474-6758-F4023337743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CECF69-EB55-3DC6-4D9C-EB44FF8C3FC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44E99A-8F20-0CC4-787A-0CE3BFE4F34F}"/>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2A86B1C5-ED21-E5D8-3E88-FE82DA740B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C78CD56D-0741-9996-E050-D9B83BF3B620}"/>
              </a:ext>
            </a:extLst>
          </p:cNvPr>
          <p:cNvSpPr>
            <a:spLocks noGrp="1"/>
          </p:cNvSpPr>
          <p:nvPr>
            <p:ph type="sldNum" sz="quarter" idx="12"/>
          </p:nvPr>
        </p:nvSpPr>
        <p:spPr/>
        <p:txBody>
          <a:bodyPr/>
          <a:lstStyle>
            <a:lvl1pPr>
              <a:defRPr/>
            </a:lvl1pPr>
          </a:lstStyle>
          <a:p>
            <a:fld id="{AABA471E-6035-F641-AFCA-5E62E21123EF}" type="slidenum">
              <a:rPr lang="en-US" altLang="en-US"/>
              <a:pPr/>
              <a:t>‹#›</a:t>
            </a:fld>
            <a:endParaRPr lang="en-US" altLang="en-US"/>
          </a:p>
        </p:txBody>
      </p:sp>
    </p:spTree>
    <p:extLst>
      <p:ext uri="{BB962C8B-B14F-4D97-AF65-F5344CB8AC3E}">
        <p14:creationId xmlns:p14="http://schemas.microsoft.com/office/powerpoint/2010/main" val="3294518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C9D04-0ED4-E1B1-866B-21A919C410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8D9FC5-25A0-EECB-F12E-3B10258758F5}"/>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844ED882-6EA8-A174-E471-6F05D7FEB02C}"/>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8FFC80D8-35EE-B268-56DB-CB61221FE07F}"/>
              </a:ext>
            </a:extLst>
          </p:cNvPr>
          <p:cNvSpPr>
            <a:spLocks noGrp="1"/>
          </p:cNvSpPr>
          <p:nvPr>
            <p:ph type="sldNum" sz="quarter" idx="12"/>
          </p:nvPr>
        </p:nvSpPr>
        <p:spPr/>
        <p:txBody>
          <a:bodyPr/>
          <a:lstStyle>
            <a:lvl1pPr>
              <a:defRPr/>
            </a:lvl1pPr>
          </a:lstStyle>
          <a:p>
            <a:fld id="{6387DAC9-5055-8147-B9A2-73A10355952E}" type="slidenum">
              <a:rPr lang="en-US" altLang="en-US"/>
              <a:pPr/>
              <a:t>‹#›</a:t>
            </a:fld>
            <a:endParaRPr lang="en-US" altLang="en-US"/>
          </a:p>
        </p:txBody>
      </p:sp>
    </p:spTree>
    <p:extLst>
      <p:ext uri="{BB962C8B-B14F-4D97-AF65-F5344CB8AC3E}">
        <p14:creationId xmlns:p14="http://schemas.microsoft.com/office/powerpoint/2010/main" val="880635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4C98-9D93-FD80-0928-61B8B2C93805}"/>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F0F4D3B5-0F60-FDDE-1353-F8C7D6CF3F67}"/>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BBDD0D51-C2A6-E9DA-5E9C-D51D05AFBE4C}"/>
              </a:ext>
            </a:extLst>
          </p:cNvPr>
          <p:cNvSpPr>
            <a:spLocks noGrp="1"/>
          </p:cNvSpPr>
          <p:nvPr>
            <p:ph type="sldNum" sz="quarter" idx="12"/>
          </p:nvPr>
        </p:nvSpPr>
        <p:spPr/>
        <p:txBody>
          <a:bodyPr/>
          <a:lstStyle>
            <a:lvl1pPr>
              <a:defRPr/>
            </a:lvl1pPr>
          </a:lstStyle>
          <a:p>
            <a:fld id="{536BDAA1-2298-2B4A-8886-5B851F0901BC}" type="slidenum">
              <a:rPr lang="en-US" altLang="en-US"/>
              <a:pPr/>
              <a:t>‹#›</a:t>
            </a:fld>
            <a:endParaRPr lang="en-US" altLang="en-US"/>
          </a:p>
        </p:txBody>
      </p:sp>
    </p:spTree>
    <p:extLst>
      <p:ext uri="{BB962C8B-B14F-4D97-AF65-F5344CB8AC3E}">
        <p14:creationId xmlns:p14="http://schemas.microsoft.com/office/powerpoint/2010/main" val="3527577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47F1-A0AF-DCAE-D4A1-182183FC85B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079655-31DE-53F7-5B65-4742BF9CBB8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7505C9-DF4E-7A94-7081-C64A1AB35F9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9E250A-E77C-3B3F-6976-B48F1F12DD9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C95D01E-F8C0-1864-8A50-0D4907176EC1}"/>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415EF87-FE1F-7672-B804-F2BDFBC62F63}"/>
              </a:ext>
            </a:extLst>
          </p:cNvPr>
          <p:cNvSpPr>
            <a:spLocks noGrp="1"/>
          </p:cNvSpPr>
          <p:nvPr>
            <p:ph type="sldNum" sz="quarter" idx="12"/>
          </p:nvPr>
        </p:nvSpPr>
        <p:spPr/>
        <p:txBody>
          <a:bodyPr/>
          <a:lstStyle>
            <a:lvl1pPr>
              <a:defRPr/>
            </a:lvl1pPr>
          </a:lstStyle>
          <a:p>
            <a:fld id="{FBE080D8-612F-E842-A8EC-002059E27218}" type="slidenum">
              <a:rPr lang="en-US" altLang="en-US"/>
              <a:pPr/>
              <a:t>‹#›</a:t>
            </a:fld>
            <a:endParaRPr lang="en-US" altLang="en-US"/>
          </a:p>
        </p:txBody>
      </p:sp>
    </p:spTree>
    <p:extLst>
      <p:ext uri="{BB962C8B-B14F-4D97-AF65-F5344CB8AC3E}">
        <p14:creationId xmlns:p14="http://schemas.microsoft.com/office/powerpoint/2010/main" val="318521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DA369-66BB-B5C8-692F-46EC47F8269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5A0B2B-AAE6-F2EC-367A-2E8625688F6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3C54B3-5C58-E4CA-7751-255833A075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9475D6-6E32-3926-4EF8-304CA2DCFE2F}"/>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0C61A8B2-32A6-FC6F-618F-020BFE8C267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82092BC7-55A7-4FF0-A053-47B341CF1593}"/>
              </a:ext>
            </a:extLst>
          </p:cNvPr>
          <p:cNvSpPr>
            <a:spLocks noGrp="1"/>
          </p:cNvSpPr>
          <p:nvPr>
            <p:ph type="sldNum" sz="quarter" idx="12"/>
          </p:nvPr>
        </p:nvSpPr>
        <p:spPr/>
        <p:txBody>
          <a:bodyPr/>
          <a:lstStyle>
            <a:lvl1pPr>
              <a:defRPr/>
            </a:lvl1pPr>
          </a:lstStyle>
          <a:p>
            <a:fld id="{6F7FDA6A-0429-2E4A-B756-16876D12C3FD}" type="slidenum">
              <a:rPr lang="en-US" altLang="en-US"/>
              <a:pPr/>
              <a:t>‹#›</a:t>
            </a:fld>
            <a:endParaRPr lang="en-US" altLang="en-US"/>
          </a:p>
        </p:txBody>
      </p:sp>
    </p:spTree>
    <p:extLst>
      <p:ext uri="{BB962C8B-B14F-4D97-AF65-F5344CB8AC3E}">
        <p14:creationId xmlns:p14="http://schemas.microsoft.com/office/powerpoint/2010/main" val="4035964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4098" name="Group 2">
            <a:extLst>
              <a:ext uri="{FF2B5EF4-FFF2-40B4-BE49-F238E27FC236}">
                <a16:creationId xmlns:a16="http://schemas.microsoft.com/office/drawing/2014/main" id="{F4455A1F-10B2-27F3-7C0D-3BE772871794}"/>
              </a:ext>
            </a:extLst>
          </p:cNvPr>
          <p:cNvGrpSpPr>
            <a:grpSpLocks/>
          </p:cNvGrpSpPr>
          <p:nvPr/>
        </p:nvGrpSpPr>
        <p:grpSpPr bwMode="auto">
          <a:xfrm>
            <a:off x="1588" y="0"/>
            <a:ext cx="9148762" cy="6851650"/>
            <a:chOff x="1" y="0"/>
            <a:chExt cx="5763" cy="4316"/>
          </a:xfrm>
        </p:grpSpPr>
        <p:sp>
          <p:nvSpPr>
            <p:cNvPr id="4099" name="Freeform 3">
              <a:extLst>
                <a:ext uri="{FF2B5EF4-FFF2-40B4-BE49-F238E27FC236}">
                  <a16:creationId xmlns:a16="http://schemas.microsoft.com/office/drawing/2014/main" id="{252F749E-1AA7-C335-3DE4-2FF435206CF8}"/>
                </a:ext>
              </a:extLst>
            </p:cNvPr>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 name="Freeform 4">
              <a:extLst>
                <a:ext uri="{FF2B5EF4-FFF2-40B4-BE49-F238E27FC236}">
                  <a16:creationId xmlns:a16="http://schemas.microsoft.com/office/drawing/2014/main" id="{BF900438-DE94-C632-5610-6C59B61E295B}"/>
                </a:ext>
              </a:extLst>
            </p:cNvPr>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 name="Freeform 5">
              <a:extLst>
                <a:ext uri="{FF2B5EF4-FFF2-40B4-BE49-F238E27FC236}">
                  <a16:creationId xmlns:a16="http://schemas.microsoft.com/office/drawing/2014/main" id="{4434154C-F1F0-EA57-29ED-D593C10F1DE1}"/>
                </a:ext>
              </a:extLst>
            </p:cNvPr>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4102" name="Group 6">
              <a:extLst>
                <a:ext uri="{FF2B5EF4-FFF2-40B4-BE49-F238E27FC236}">
                  <a16:creationId xmlns:a16="http://schemas.microsoft.com/office/drawing/2014/main" id="{F111F28C-3FA0-9951-3E97-45162ACAD0E6}"/>
                </a:ext>
              </a:extLst>
            </p:cNvPr>
            <p:cNvGrpSpPr>
              <a:grpSpLocks/>
            </p:cNvGrpSpPr>
            <p:nvPr/>
          </p:nvGrpSpPr>
          <p:grpSpPr bwMode="auto">
            <a:xfrm>
              <a:off x="288" y="0"/>
              <a:ext cx="5098" cy="4316"/>
              <a:chOff x="288" y="0"/>
              <a:chExt cx="5098" cy="4316"/>
            </a:xfrm>
          </p:grpSpPr>
          <p:sp>
            <p:nvSpPr>
              <p:cNvPr id="4103" name="Freeform 7">
                <a:extLst>
                  <a:ext uri="{FF2B5EF4-FFF2-40B4-BE49-F238E27FC236}">
                    <a16:creationId xmlns:a16="http://schemas.microsoft.com/office/drawing/2014/main" id="{F924CA88-C4B7-45B5-F89C-F32C65143FDA}"/>
                  </a:ext>
                </a:extLst>
              </p:cNvPr>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 name="Freeform 8">
                <a:extLst>
                  <a:ext uri="{FF2B5EF4-FFF2-40B4-BE49-F238E27FC236}">
                    <a16:creationId xmlns:a16="http://schemas.microsoft.com/office/drawing/2014/main" id="{89A777B2-3465-844B-A0B3-C836982AFA2D}"/>
                  </a:ext>
                </a:extLst>
              </p:cNvPr>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 name="Freeform 9">
                <a:extLst>
                  <a:ext uri="{FF2B5EF4-FFF2-40B4-BE49-F238E27FC236}">
                    <a16:creationId xmlns:a16="http://schemas.microsoft.com/office/drawing/2014/main" id="{5B89378A-20AA-41D5-AF80-F3601D85DA0D}"/>
                  </a:ext>
                </a:extLst>
              </p:cNvPr>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 name="Freeform 10">
                <a:extLst>
                  <a:ext uri="{FF2B5EF4-FFF2-40B4-BE49-F238E27FC236}">
                    <a16:creationId xmlns:a16="http://schemas.microsoft.com/office/drawing/2014/main" id="{489215F0-E06F-20AA-8BAC-8951A3498860}"/>
                  </a:ext>
                </a:extLst>
              </p:cNvPr>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 name="Freeform 11">
                <a:extLst>
                  <a:ext uri="{FF2B5EF4-FFF2-40B4-BE49-F238E27FC236}">
                    <a16:creationId xmlns:a16="http://schemas.microsoft.com/office/drawing/2014/main" id="{70C1B4BD-ECB9-3FFA-D058-3D0001595C90}"/>
                  </a:ext>
                </a:extLst>
              </p:cNvPr>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 name="Freeform 12">
                <a:extLst>
                  <a:ext uri="{FF2B5EF4-FFF2-40B4-BE49-F238E27FC236}">
                    <a16:creationId xmlns:a16="http://schemas.microsoft.com/office/drawing/2014/main" id="{C41785DF-7E45-25B0-3F51-C5673DF0FC63}"/>
                  </a:ext>
                </a:extLst>
              </p:cNvPr>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9" name="Freeform 13">
                <a:extLst>
                  <a:ext uri="{FF2B5EF4-FFF2-40B4-BE49-F238E27FC236}">
                    <a16:creationId xmlns:a16="http://schemas.microsoft.com/office/drawing/2014/main" id="{0CF649F5-DE23-E553-AE76-64B62262B401}"/>
                  </a:ext>
                </a:extLst>
              </p:cNvPr>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0" name="Freeform 14">
                <a:extLst>
                  <a:ext uri="{FF2B5EF4-FFF2-40B4-BE49-F238E27FC236}">
                    <a16:creationId xmlns:a16="http://schemas.microsoft.com/office/drawing/2014/main" id="{E74741F1-B5AC-6778-4820-38E1895F06A9}"/>
                  </a:ext>
                </a:extLst>
              </p:cNvPr>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1" name="Freeform 15">
                <a:extLst>
                  <a:ext uri="{FF2B5EF4-FFF2-40B4-BE49-F238E27FC236}">
                    <a16:creationId xmlns:a16="http://schemas.microsoft.com/office/drawing/2014/main" id="{4A2A8DCD-14DB-E97F-C09A-50FF9D54F4CA}"/>
                  </a:ext>
                </a:extLst>
              </p:cNvPr>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2" name="Freeform 16">
                <a:extLst>
                  <a:ext uri="{FF2B5EF4-FFF2-40B4-BE49-F238E27FC236}">
                    <a16:creationId xmlns:a16="http://schemas.microsoft.com/office/drawing/2014/main" id="{10436B38-4212-D45B-F4A6-7D8539ACEFE6}"/>
                  </a:ext>
                </a:extLst>
              </p:cNvPr>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 name="Freeform 17">
                <a:extLst>
                  <a:ext uri="{FF2B5EF4-FFF2-40B4-BE49-F238E27FC236}">
                    <a16:creationId xmlns:a16="http://schemas.microsoft.com/office/drawing/2014/main" id="{7E6A571E-440A-8CAC-98C4-AFD1D5D368BB}"/>
                  </a:ext>
                </a:extLst>
              </p:cNvPr>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4" name="Freeform 18">
                <a:extLst>
                  <a:ext uri="{FF2B5EF4-FFF2-40B4-BE49-F238E27FC236}">
                    <a16:creationId xmlns:a16="http://schemas.microsoft.com/office/drawing/2014/main" id="{1184D54C-F832-D10F-8445-938E07737FFC}"/>
                  </a:ext>
                </a:extLst>
              </p:cNvPr>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 name="Freeform 19">
                <a:extLst>
                  <a:ext uri="{FF2B5EF4-FFF2-40B4-BE49-F238E27FC236}">
                    <a16:creationId xmlns:a16="http://schemas.microsoft.com/office/drawing/2014/main" id="{C2AC2873-2096-59B7-D938-FEAC1CC90F1E}"/>
                  </a:ext>
                </a:extLst>
              </p:cNvPr>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16" name="Freeform 20">
              <a:extLst>
                <a:ext uri="{FF2B5EF4-FFF2-40B4-BE49-F238E27FC236}">
                  <a16:creationId xmlns:a16="http://schemas.microsoft.com/office/drawing/2014/main" id="{0454CBFB-4212-77BC-DA22-5E7935F44B8C}"/>
                </a:ext>
              </a:extLst>
            </p:cNvPr>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7" name="Freeform 21">
              <a:extLst>
                <a:ext uri="{FF2B5EF4-FFF2-40B4-BE49-F238E27FC236}">
                  <a16:creationId xmlns:a16="http://schemas.microsoft.com/office/drawing/2014/main" id="{65724D32-4A38-A221-47FF-335C07D6F31E}"/>
                </a:ext>
              </a:extLst>
            </p:cNvPr>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8" name="Freeform 22">
              <a:extLst>
                <a:ext uri="{FF2B5EF4-FFF2-40B4-BE49-F238E27FC236}">
                  <a16:creationId xmlns:a16="http://schemas.microsoft.com/office/drawing/2014/main" id="{443F1BF6-9D94-115D-4248-BB7761712310}"/>
                </a:ext>
              </a:extLst>
            </p:cNvPr>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9" name="Freeform 23">
              <a:extLst>
                <a:ext uri="{FF2B5EF4-FFF2-40B4-BE49-F238E27FC236}">
                  <a16:creationId xmlns:a16="http://schemas.microsoft.com/office/drawing/2014/main" id="{541D6B46-9AA6-0B00-5193-CE2D48D85800}"/>
                </a:ext>
              </a:extLst>
            </p:cNvPr>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0" name="Freeform 24">
              <a:extLst>
                <a:ext uri="{FF2B5EF4-FFF2-40B4-BE49-F238E27FC236}">
                  <a16:creationId xmlns:a16="http://schemas.microsoft.com/office/drawing/2014/main" id="{6B3880BD-0376-38A8-6B7F-51F84D9B850D}"/>
                </a:ext>
              </a:extLst>
            </p:cNvPr>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1" name="Freeform 25">
              <a:extLst>
                <a:ext uri="{FF2B5EF4-FFF2-40B4-BE49-F238E27FC236}">
                  <a16:creationId xmlns:a16="http://schemas.microsoft.com/office/drawing/2014/main" id="{2F9E3CFE-36DF-FCC3-2F32-24AAA4FC7BE7}"/>
                </a:ext>
              </a:extLst>
            </p:cNvPr>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2" name="Freeform 26">
              <a:extLst>
                <a:ext uri="{FF2B5EF4-FFF2-40B4-BE49-F238E27FC236}">
                  <a16:creationId xmlns:a16="http://schemas.microsoft.com/office/drawing/2014/main" id="{80F7B2A3-C62C-42E6-6863-4E8A44E5F1F2}"/>
                </a:ext>
              </a:extLst>
            </p:cNvPr>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3" name="Freeform 27">
              <a:extLst>
                <a:ext uri="{FF2B5EF4-FFF2-40B4-BE49-F238E27FC236}">
                  <a16:creationId xmlns:a16="http://schemas.microsoft.com/office/drawing/2014/main" id="{AF73D17E-5F52-9CF1-8FFF-83B521A65CDF}"/>
                </a:ext>
              </a:extLst>
            </p:cNvPr>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4" name="Line 28">
              <a:extLst>
                <a:ext uri="{FF2B5EF4-FFF2-40B4-BE49-F238E27FC236}">
                  <a16:creationId xmlns:a16="http://schemas.microsoft.com/office/drawing/2014/main" id="{4F1A6DD4-6D03-C655-8E0F-4AB5CFBD7CD5}"/>
                </a:ext>
              </a:extLst>
            </p:cNvPr>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25" name="Line 29">
              <a:extLst>
                <a:ext uri="{FF2B5EF4-FFF2-40B4-BE49-F238E27FC236}">
                  <a16:creationId xmlns:a16="http://schemas.microsoft.com/office/drawing/2014/main" id="{3954F2F0-B564-7706-54DF-CCD5243D73FB}"/>
                </a:ext>
              </a:extLst>
            </p:cNvPr>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26" name="Line 30">
              <a:extLst>
                <a:ext uri="{FF2B5EF4-FFF2-40B4-BE49-F238E27FC236}">
                  <a16:creationId xmlns:a16="http://schemas.microsoft.com/office/drawing/2014/main" id="{C464A6EE-5195-BE05-6CBF-431AC20BD54F}"/>
                </a:ext>
              </a:extLst>
            </p:cNvPr>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127" name="Group 31">
              <a:extLst>
                <a:ext uri="{FF2B5EF4-FFF2-40B4-BE49-F238E27FC236}">
                  <a16:creationId xmlns:a16="http://schemas.microsoft.com/office/drawing/2014/main" id="{1FED0CF1-8EE9-B8B6-5410-675952EA71EA}"/>
                </a:ext>
              </a:extLst>
            </p:cNvPr>
            <p:cNvGrpSpPr>
              <a:grpSpLocks/>
            </p:cNvGrpSpPr>
            <p:nvPr/>
          </p:nvGrpSpPr>
          <p:grpSpPr bwMode="auto">
            <a:xfrm>
              <a:off x="1" y="392"/>
              <a:ext cx="5758" cy="1571"/>
              <a:chOff x="1" y="392"/>
              <a:chExt cx="5758" cy="1571"/>
            </a:xfrm>
          </p:grpSpPr>
          <p:sp>
            <p:nvSpPr>
              <p:cNvPr id="4128" name="Line 32">
                <a:extLst>
                  <a:ext uri="{FF2B5EF4-FFF2-40B4-BE49-F238E27FC236}">
                    <a16:creationId xmlns:a16="http://schemas.microsoft.com/office/drawing/2014/main" id="{902D514F-0524-3898-C10A-F9F041B93194}"/>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29" name="Line 33">
                <a:extLst>
                  <a:ext uri="{FF2B5EF4-FFF2-40B4-BE49-F238E27FC236}">
                    <a16:creationId xmlns:a16="http://schemas.microsoft.com/office/drawing/2014/main" id="{D4E4C52C-E567-45C1-CE6E-A65254D0F187}"/>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30" name="Line 34">
                <a:extLst>
                  <a:ext uri="{FF2B5EF4-FFF2-40B4-BE49-F238E27FC236}">
                    <a16:creationId xmlns:a16="http://schemas.microsoft.com/office/drawing/2014/main" id="{8A5E74FA-3C85-EC65-1175-24346E76321A}"/>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31" name="Line 35">
                <a:extLst>
                  <a:ext uri="{FF2B5EF4-FFF2-40B4-BE49-F238E27FC236}">
                    <a16:creationId xmlns:a16="http://schemas.microsoft.com/office/drawing/2014/main" id="{80083A7D-93A3-4F89-AB6F-9DEC1917C519}"/>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32" name="Line 36">
                <a:extLst>
                  <a:ext uri="{FF2B5EF4-FFF2-40B4-BE49-F238E27FC236}">
                    <a16:creationId xmlns:a16="http://schemas.microsoft.com/office/drawing/2014/main" id="{EB67744E-820A-3902-4EC2-E3EE0D4117DB}"/>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133" name="Line 37">
              <a:extLst>
                <a:ext uri="{FF2B5EF4-FFF2-40B4-BE49-F238E27FC236}">
                  <a16:creationId xmlns:a16="http://schemas.microsoft.com/office/drawing/2014/main" id="{2C855A8F-B3CB-98F5-A8E8-CDB39162EA46}"/>
                </a:ext>
              </a:extLst>
            </p:cNvPr>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34" name="Line 38">
              <a:extLst>
                <a:ext uri="{FF2B5EF4-FFF2-40B4-BE49-F238E27FC236}">
                  <a16:creationId xmlns:a16="http://schemas.microsoft.com/office/drawing/2014/main" id="{22DC8171-49E6-65FA-61D8-2AF627AA709E}"/>
                </a:ext>
              </a:extLst>
            </p:cNvPr>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135" name="Rectangle 39">
            <a:extLst>
              <a:ext uri="{FF2B5EF4-FFF2-40B4-BE49-F238E27FC236}">
                <a16:creationId xmlns:a16="http://schemas.microsoft.com/office/drawing/2014/main" id="{692D546E-833F-F3F3-0215-B985AA23A88D}"/>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4136" name="Rectangle 40">
            <a:extLst>
              <a:ext uri="{FF2B5EF4-FFF2-40B4-BE49-F238E27FC236}">
                <a16:creationId xmlns:a16="http://schemas.microsoft.com/office/drawing/2014/main" id="{F561DB9C-D4BB-C02B-F106-BCCB6B50A109}"/>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endParaRPr lang="en-US" altLang="en-US"/>
          </a:p>
        </p:txBody>
      </p:sp>
      <p:sp>
        <p:nvSpPr>
          <p:cNvPr id="4137" name="Rectangle 41">
            <a:extLst>
              <a:ext uri="{FF2B5EF4-FFF2-40B4-BE49-F238E27FC236}">
                <a16:creationId xmlns:a16="http://schemas.microsoft.com/office/drawing/2014/main" id="{D6161F38-9EEF-2B16-25BD-A4811BAFEE80}"/>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endParaRPr lang="en-US" altLang="en-US"/>
          </a:p>
        </p:txBody>
      </p:sp>
      <p:sp>
        <p:nvSpPr>
          <p:cNvPr id="4138" name="Rectangle 42">
            <a:extLst>
              <a:ext uri="{FF2B5EF4-FFF2-40B4-BE49-F238E27FC236}">
                <a16:creationId xmlns:a16="http://schemas.microsoft.com/office/drawing/2014/main" id="{B638C7DD-5F06-89FC-F0E5-B5350AD7297D}"/>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C5AA4AE1-7717-2B46-98D7-F23FDB0993BF}" type="slidenum">
              <a:rPr lang="en-US" altLang="en-US"/>
              <a:pPr/>
              <a:t>‹#›</a:t>
            </a:fld>
            <a:endParaRPr lang="en-US" altLang="en-US"/>
          </a:p>
        </p:txBody>
      </p:sp>
      <p:sp>
        <p:nvSpPr>
          <p:cNvPr id="4139" name="Rectangle 43">
            <a:extLst>
              <a:ext uri="{FF2B5EF4-FFF2-40B4-BE49-F238E27FC236}">
                <a16:creationId xmlns:a16="http://schemas.microsoft.com/office/drawing/2014/main" id="{79B78327-0963-B3AD-EA03-7C7B46278423}"/>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accent2"/>
        </a:buClr>
        <a:buSzPct val="60000"/>
        <a:buFont typeface="Wingdings"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2"/>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folHlink"/>
        </a:buClr>
        <a:buSzPct val="60000"/>
        <a:buFont typeface="Wingdings"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rds.yahoo.com/S=96062883/K=the+troubles+northern+ireland/v=2/l=IVI/*-http:/www.philipjohnston.com/ni/gfx/ireland.jpg" TargetMode="Externa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rds.yahoo.com/S=96062883/K=uvf/v=2/l=IVI/*-http:/www.cylfb.com/uvf6.jpg"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0.jpeg"/><Relationship Id="rId2" Type="http://schemas.openxmlformats.org/officeDocument/2006/relationships/hyperlink" Target="http://rds.yahoo.com/S=96062857/K=sinn+fein/v=2/SID=e/l=II/SS=i/OID=c1a8c30a4e646b5c/R=1/*-http:/images.search.yahoo.com/search/images/view?back=http%3a//images.search.yahoo.com/search/images%3fp=sinn%2bfein%26ei=UTF-8%26n=20%26fl=0&amp;h=124&amp;w=165&amp;imgcurl=www.omroep.nl/nos/nieuws/images/buitenland/165/sinn_fein%2520copy.jpg&amp;imgurl=www.omroep.nl/nos/nieuws/images/buitenland/165/sinn_fein%2520copy.jpg&amp;name=%3cb%3esinn%3c/b%3e_%3cb%3efein%3c/b%3e+copy.jpg&amp;p=sinn+fein&amp;rurl=http%3a//www.omroep.nl/nos/nieuws/dossiers/noord_ierland/2001/oktober/2210_sinnfein.html&amp;rcurl=http%3a//www.omroep.nl/nos/nieuws/dossiers/noord_ierland/2001/oktober/2210_sinnfein.html&amp;type=jpeg&amp;no=1&amp;tt=809" TargetMode="External"/><Relationship Id="rId1" Type="http://schemas.openxmlformats.org/officeDocument/2006/relationships/slideLayout" Target="../slideLayouts/slideLayout14.xml"/><Relationship Id="rId6" Type="http://schemas.openxmlformats.org/officeDocument/2006/relationships/hyperlink" Target="http://rds.yahoo.com/S=96062883/K=gerry+adams/v=2/l=IVI/*-http:/student.nuigalway.ie/~sinnfein/gerry_adams_small.jpg" TargetMode="External"/><Relationship Id="rId5" Type="http://schemas.openxmlformats.org/officeDocument/2006/relationships/image" Target="../media/image9.png"/><Relationship Id="rId4" Type="http://schemas.openxmlformats.org/officeDocument/2006/relationships/hyperlink" Target="http://www.sinnfein.ie/"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http://sinnfein.org/" TargetMode="External"/><Relationship Id="rId2" Type="http://schemas.openxmlformats.org/officeDocument/2006/relationships/hyperlink" Target="http://cain.ulst.ac.uk/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rds.yahoo.com/S=96062883/K=northern+ireland/v=2/l=IVI/*-http:/www.tag-gym.dk/FA/images/northern%20ireland.jpg"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rds.yahoo.com/S=96062883/K=celtic+cross/v=2/l=IVI/*-http:/www.georgialaser.com/images/celtic%20wall%20crosses.jpg"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D6C836A-DD70-579F-D058-B333C20C8D3B}"/>
              </a:ext>
            </a:extLst>
          </p:cNvPr>
          <p:cNvSpPr>
            <a:spLocks noGrp="1" noChangeArrowheads="1"/>
          </p:cNvSpPr>
          <p:nvPr>
            <p:ph type="ctrTitle"/>
          </p:nvPr>
        </p:nvSpPr>
        <p:spPr/>
        <p:txBody>
          <a:bodyPr/>
          <a:lstStyle/>
          <a:p>
            <a:r>
              <a:rPr lang="en-US" altLang="en-US" sz="4800" dirty="0"/>
              <a:t>History of Conflict</a:t>
            </a:r>
            <a:br>
              <a:rPr lang="en-US" altLang="en-US" sz="4800" dirty="0"/>
            </a:br>
            <a:r>
              <a:rPr lang="en-US" altLang="en-US" sz="2800" dirty="0"/>
              <a:t>An introduction to the situation in </a:t>
            </a:r>
            <a:br>
              <a:rPr lang="en-US" altLang="en-US" sz="2800" dirty="0"/>
            </a:br>
            <a:r>
              <a:rPr lang="en-US" altLang="en-US" sz="2800" dirty="0"/>
              <a:t>Northern Ireland</a:t>
            </a:r>
            <a:br>
              <a:rPr lang="en-US" altLang="en-US" sz="2800" dirty="0"/>
            </a:br>
            <a:r>
              <a:rPr lang="en-US" altLang="en-US" sz="2800" dirty="0"/>
              <a:t>_____________________________________</a:t>
            </a:r>
            <a:endParaRPr lang="en-US" altLang="en-US" sz="4800" dirty="0"/>
          </a:p>
        </p:txBody>
      </p:sp>
      <p:sp>
        <p:nvSpPr>
          <p:cNvPr id="2051" name="Rectangle 3">
            <a:extLst>
              <a:ext uri="{FF2B5EF4-FFF2-40B4-BE49-F238E27FC236}">
                <a16:creationId xmlns:a16="http://schemas.microsoft.com/office/drawing/2014/main" id="{2A26FFA9-421F-927A-944C-D744139F7265}"/>
              </a:ext>
            </a:extLst>
          </p:cNvPr>
          <p:cNvSpPr>
            <a:spLocks noGrp="1" noChangeArrowheads="1"/>
          </p:cNvSpPr>
          <p:nvPr>
            <p:ph type="subTitle" idx="1"/>
          </p:nvPr>
        </p:nvSpPr>
        <p:spPr/>
        <p:txBody>
          <a:bodyPr/>
          <a:lstStyle/>
          <a:p>
            <a:r>
              <a:rPr lang="en-US" altLang="en-US"/>
              <a:t>Created by Keith O’Connell</a:t>
            </a:r>
          </a:p>
          <a:p>
            <a:r>
              <a:rPr lang="en-US" altLang="en-US"/>
              <a:t>Penn High School</a:t>
            </a:r>
          </a:p>
          <a:p>
            <a:r>
              <a:rPr lang="en-US" altLang="en-US"/>
              <a:t>2004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B02BE1A-CE84-6E6E-B924-EAB80EEF2A48}"/>
              </a:ext>
            </a:extLst>
          </p:cNvPr>
          <p:cNvSpPr>
            <a:spLocks noGrp="1" noChangeArrowheads="1"/>
          </p:cNvSpPr>
          <p:nvPr>
            <p:ph type="title"/>
          </p:nvPr>
        </p:nvSpPr>
        <p:spPr/>
        <p:txBody>
          <a:bodyPr/>
          <a:lstStyle/>
          <a:p>
            <a:r>
              <a:rPr lang="en-US" altLang="en-US" dirty="0"/>
              <a:t>“The Troubles”</a:t>
            </a:r>
          </a:p>
        </p:txBody>
      </p:sp>
      <p:sp>
        <p:nvSpPr>
          <p:cNvPr id="21507" name="Rectangle 3">
            <a:extLst>
              <a:ext uri="{FF2B5EF4-FFF2-40B4-BE49-F238E27FC236}">
                <a16:creationId xmlns:a16="http://schemas.microsoft.com/office/drawing/2014/main" id="{0ED147F5-9617-1D84-B10E-B42CCDA09FDA}"/>
              </a:ext>
            </a:extLst>
          </p:cNvPr>
          <p:cNvSpPr>
            <a:spLocks noGrp="1" noChangeArrowheads="1"/>
          </p:cNvSpPr>
          <p:nvPr>
            <p:ph type="body" sz="half" idx="1"/>
          </p:nvPr>
        </p:nvSpPr>
        <p:spPr/>
        <p:txBody>
          <a:bodyPr/>
          <a:lstStyle/>
          <a:p>
            <a:r>
              <a:rPr lang="en-US" altLang="en-US" sz="2400"/>
              <a:t>1969 – London deployed the British Army to restore order. </a:t>
            </a:r>
          </a:p>
          <a:p>
            <a:r>
              <a:rPr lang="en-US" altLang="en-US" sz="2400"/>
              <a:t>To most Catholics, they were seen as protector of the Northern Ireland state and repressive majority population.   (others – British troops on Irish soil)</a:t>
            </a:r>
          </a:p>
        </p:txBody>
      </p:sp>
      <p:pic>
        <p:nvPicPr>
          <p:cNvPr id="21511" name="Picture 7" descr="A map of ireland with different flags.">
            <a:hlinkClick r:id="rId2"/>
            <a:extLst>
              <a:ext uri="{FF2B5EF4-FFF2-40B4-BE49-F238E27FC236}">
                <a16:creationId xmlns:a16="http://schemas.microsoft.com/office/drawing/2014/main" id="{C82C8BC9-5DCC-9F39-FC20-B594B700EA66}"/>
              </a:ext>
            </a:extLst>
          </p:cNvPr>
          <p:cNvPicPr>
            <a:picLocks noGrp="1"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4876800" y="1447800"/>
            <a:ext cx="3975100" cy="5410200"/>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058C42E1-DCB0-973C-E545-CEC308AA930C}"/>
              </a:ext>
            </a:extLst>
          </p:cNvPr>
          <p:cNvSpPr>
            <a:spLocks noGrp="1" noChangeArrowheads="1"/>
          </p:cNvSpPr>
          <p:nvPr>
            <p:ph type="title"/>
          </p:nvPr>
        </p:nvSpPr>
        <p:spPr/>
        <p:txBody>
          <a:bodyPr/>
          <a:lstStyle/>
          <a:p>
            <a:r>
              <a:rPr lang="en-US" altLang="en-US" dirty="0"/>
              <a:t>Creation of Paramilitary Groups</a:t>
            </a:r>
          </a:p>
        </p:txBody>
      </p:sp>
      <p:sp>
        <p:nvSpPr>
          <p:cNvPr id="29699" name="Rectangle 3">
            <a:extLst>
              <a:ext uri="{FF2B5EF4-FFF2-40B4-BE49-F238E27FC236}">
                <a16:creationId xmlns:a16="http://schemas.microsoft.com/office/drawing/2014/main" id="{FA65404E-092D-2972-E99A-CBD474304778}"/>
              </a:ext>
            </a:extLst>
          </p:cNvPr>
          <p:cNvSpPr>
            <a:spLocks noGrp="1" noChangeArrowheads="1"/>
          </p:cNvSpPr>
          <p:nvPr>
            <p:ph type="body" sz="half" idx="2"/>
          </p:nvPr>
        </p:nvSpPr>
        <p:spPr/>
        <p:txBody>
          <a:bodyPr/>
          <a:lstStyle/>
          <a:p>
            <a:pPr>
              <a:lnSpc>
                <a:spcPct val="90000"/>
              </a:lnSpc>
            </a:pPr>
            <a:r>
              <a:rPr lang="en-US" altLang="en-US" sz="2400"/>
              <a:t>The creation of the Provisional Irish Republic Army (PIRA –later shortened to IRA) was organized in response to British engagement into the civil rights movement. The IRA gained members during the 1970’s and became more violent in their tactics.</a:t>
            </a:r>
          </a:p>
        </p:txBody>
      </p:sp>
      <p:pic>
        <p:nvPicPr>
          <p:cNvPr id="29703" name="Picture 7" descr="A green and orange IRA logo.">
            <a:extLst>
              <a:ext uri="{FF2B5EF4-FFF2-40B4-BE49-F238E27FC236}">
                <a16:creationId xmlns:a16="http://schemas.microsoft.com/office/drawing/2014/main" id="{D788F802-E011-AC03-4314-E572D9A56FBD}"/>
              </a:ext>
            </a:extLst>
          </p:cNvPr>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533400" y="1905000"/>
            <a:ext cx="3633788" cy="1719263"/>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56D9BF1-5C1B-9C38-40E7-41856C4D368D}"/>
              </a:ext>
            </a:extLst>
          </p:cNvPr>
          <p:cNvSpPr>
            <a:spLocks noGrp="1" noChangeArrowheads="1"/>
          </p:cNvSpPr>
          <p:nvPr>
            <p:ph type="title"/>
          </p:nvPr>
        </p:nvSpPr>
        <p:spPr/>
        <p:txBody>
          <a:bodyPr/>
          <a:lstStyle/>
          <a:p>
            <a:r>
              <a:rPr lang="en-US" altLang="en-US" dirty="0"/>
              <a:t>Creation of Paramilitary Groups</a:t>
            </a:r>
          </a:p>
        </p:txBody>
      </p:sp>
      <p:sp>
        <p:nvSpPr>
          <p:cNvPr id="30723" name="Rectangle 3">
            <a:extLst>
              <a:ext uri="{FF2B5EF4-FFF2-40B4-BE49-F238E27FC236}">
                <a16:creationId xmlns:a16="http://schemas.microsoft.com/office/drawing/2014/main" id="{34375CDE-EDB2-42E0-4977-DCFC13CF556F}"/>
              </a:ext>
            </a:extLst>
          </p:cNvPr>
          <p:cNvSpPr>
            <a:spLocks noGrp="1" noChangeArrowheads="1"/>
          </p:cNvSpPr>
          <p:nvPr>
            <p:ph type="body" sz="half" idx="2"/>
          </p:nvPr>
        </p:nvSpPr>
        <p:spPr/>
        <p:txBody>
          <a:bodyPr/>
          <a:lstStyle/>
          <a:p>
            <a:r>
              <a:rPr lang="en-US" altLang="en-US" sz="2800" dirty="0"/>
              <a:t>Ulster Volunteer Force (UVF)</a:t>
            </a:r>
          </a:p>
          <a:p>
            <a:pPr>
              <a:buFont typeface="Wingdings" pitchFamily="2" charset="2"/>
              <a:buNone/>
            </a:pPr>
            <a:r>
              <a:rPr lang="en-US" altLang="en-US" sz="2800" dirty="0"/>
              <a:t>  -Loyalist Paramilitary Group. Formed primarily in response to  IRA, also used violence to help its cause. </a:t>
            </a:r>
          </a:p>
        </p:txBody>
      </p:sp>
      <p:pic>
        <p:nvPicPr>
          <p:cNvPr id="30726" name="Picture 6" descr="A close-up of a flag.">
            <a:hlinkClick r:id="rId3"/>
            <a:extLst>
              <a:ext uri="{FF2B5EF4-FFF2-40B4-BE49-F238E27FC236}">
                <a16:creationId xmlns:a16="http://schemas.microsoft.com/office/drawing/2014/main" id="{D941B77A-0751-F6B3-E403-03498652651F}"/>
              </a:ext>
            </a:extLst>
          </p:cNvPr>
          <p:cNvPicPr>
            <a:picLocks noGrp="1" noChangeAspect="1" noChangeArrowheads="1"/>
          </p:cNvPicPr>
          <p:nvPr>
            <p:ph type="clipArt" sz="half" idx="1"/>
          </p:nvPr>
        </p:nvPicPr>
        <p:blipFill>
          <a:blip r:embed="rId4">
            <a:extLst>
              <a:ext uri="{28A0092B-C50C-407E-A947-70E740481C1C}">
                <a14:useLocalDpi xmlns:a14="http://schemas.microsoft.com/office/drawing/2010/main" val="0"/>
              </a:ext>
            </a:extLst>
          </a:blip>
          <a:srcRect/>
          <a:stretch>
            <a:fillRect/>
          </a:stretch>
        </p:blipFill>
        <p:spPr>
          <a:xfrm>
            <a:off x="720725" y="2451100"/>
            <a:ext cx="3511550" cy="2828925"/>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AD9E671-976C-99BC-F4E8-1D1547731AD6}"/>
              </a:ext>
            </a:extLst>
          </p:cNvPr>
          <p:cNvSpPr>
            <a:spLocks noGrp="1" noChangeArrowheads="1"/>
          </p:cNvSpPr>
          <p:nvPr>
            <p:ph type="title"/>
          </p:nvPr>
        </p:nvSpPr>
        <p:spPr/>
        <p:txBody>
          <a:bodyPr/>
          <a:lstStyle/>
          <a:p>
            <a:r>
              <a:rPr lang="en-US" altLang="en-US" dirty="0"/>
              <a:t>Formation of the Peace Process</a:t>
            </a:r>
          </a:p>
        </p:txBody>
      </p:sp>
      <p:sp>
        <p:nvSpPr>
          <p:cNvPr id="33795" name="Rectangle 3">
            <a:extLst>
              <a:ext uri="{FF2B5EF4-FFF2-40B4-BE49-F238E27FC236}">
                <a16:creationId xmlns:a16="http://schemas.microsoft.com/office/drawing/2014/main" id="{A7932B6B-22CF-9CA9-A61B-5A13BB4194CC}"/>
              </a:ext>
            </a:extLst>
          </p:cNvPr>
          <p:cNvSpPr>
            <a:spLocks noGrp="1" noChangeArrowheads="1"/>
          </p:cNvSpPr>
          <p:nvPr>
            <p:ph type="body" idx="1"/>
          </p:nvPr>
        </p:nvSpPr>
        <p:spPr/>
        <p:txBody>
          <a:bodyPr/>
          <a:lstStyle/>
          <a:p>
            <a:r>
              <a:rPr lang="en-US" altLang="en-US"/>
              <a:t>As the two sides fought against each other for most of the 1970’s and early 1980’s, it became evident that progress was never going to be made using force.  Instead, the IRA and UVF began aligning with political parties in Northern Ireland as a way to fight for their goals.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37" name="Rectangle 21">
            <a:extLst>
              <a:ext uri="{FF2B5EF4-FFF2-40B4-BE49-F238E27FC236}">
                <a16:creationId xmlns:a16="http://schemas.microsoft.com/office/drawing/2014/main" id="{8A6F1713-7038-388A-A40B-CC3978024F9B}"/>
              </a:ext>
            </a:extLst>
          </p:cNvPr>
          <p:cNvSpPr>
            <a:spLocks noGrp="1" noChangeArrowheads="1"/>
          </p:cNvSpPr>
          <p:nvPr>
            <p:ph type="title"/>
          </p:nvPr>
        </p:nvSpPr>
        <p:spPr/>
        <p:txBody>
          <a:bodyPr/>
          <a:lstStyle/>
          <a:p>
            <a:r>
              <a:rPr lang="en-US" altLang="en-US" dirty="0"/>
              <a:t>Sinn Fein- Republic Ireland</a:t>
            </a:r>
          </a:p>
        </p:txBody>
      </p:sp>
      <p:pic>
        <p:nvPicPr>
          <p:cNvPr id="34829" name="Picture 13">
            <a:hlinkClick r:id="rId2"/>
            <a:extLst>
              <a:ext uri="{FF2B5EF4-FFF2-40B4-BE49-F238E27FC236}">
                <a16:creationId xmlns:a16="http://schemas.microsoft.com/office/drawing/2014/main" id="{6A0749BD-48D8-2B6C-1780-18599D2C9776}"/>
              </a:ext>
              <a:ext uri="{C183D7F6-B498-43B3-948B-1728B52AA6E4}">
                <adec:decorative xmlns:adec="http://schemas.microsoft.com/office/drawing/2017/decorative" val="1"/>
              </a:ext>
            </a:extLst>
          </p:cNvPr>
          <p:cNvPicPr>
            <a:picLocks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172200" y="3733800"/>
            <a:ext cx="2162175" cy="2162175"/>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4827" name="Picture 11">
            <a:hlinkClick r:id="rId4"/>
            <a:extLst>
              <a:ext uri="{FF2B5EF4-FFF2-40B4-BE49-F238E27FC236}">
                <a16:creationId xmlns:a16="http://schemas.microsoft.com/office/drawing/2014/main" id="{9FDD430D-C7DB-DC9C-59A4-F056DCE1E37F}"/>
              </a:ext>
              <a:ext uri="{C183D7F6-B498-43B3-948B-1728B52AA6E4}">
                <adec:decorative xmlns:adec="http://schemas.microsoft.com/office/drawing/2017/decorative" val="1"/>
              </a:ext>
            </a:extLst>
          </p:cNvPr>
          <p:cNvPicPr>
            <a:picLocks noGrp="1" noChangeAspect="1" noChangeArrowheads="1"/>
          </p:cNvPicPr>
          <p:nvPr>
            <p:ph sz="quarter" idx="2"/>
          </p:nvPr>
        </p:nvPicPr>
        <p:blipFill>
          <a:blip r:embed="rId5">
            <a:extLst>
              <a:ext uri="{28A0092B-C50C-407E-A947-70E740481C1C}">
                <a14:useLocalDpi xmlns:a14="http://schemas.microsoft.com/office/drawing/2010/main" val="0"/>
              </a:ext>
            </a:extLst>
          </a:blip>
          <a:srcRect/>
          <a:stretch>
            <a:fillRect/>
          </a:stretch>
        </p:blipFill>
        <p:spPr>
          <a:xfrm>
            <a:off x="5105400" y="1600200"/>
            <a:ext cx="1644650" cy="1731963"/>
          </a:xfrm>
        </p:spPr>
      </p:pic>
      <p:sp>
        <p:nvSpPr>
          <p:cNvPr id="34832" name="Text Box 16">
            <a:extLst>
              <a:ext uri="{FF2B5EF4-FFF2-40B4-BE49-F238E27FC236}">
                <a16:creationId xmlns:a16="http://schemas.microsoft.com/office/drawing/2014/main" id="{EE03ADE4-9649-0D80-0831-503F960143B1}"/>
              </a:ext>
            </a:extLst>
          </p:cNvPr>
          <p:cNvSpPr txBox="1">
            <a:spLocks noChangeArrowheads="1"/>
          </p:cNvSpPr>
          <p:nvPr/>
        </p:nvSpPr>
        <p:spPr bwMode="auto">
          <a:xfrm>
            <a:off x="533400" y="1828800"/>
            <a:ext cx="4572000" cy="252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a:t>Sinn Fein – The political wing of Republicanism and the IRA. </a:t>
            </a:r>
          </a:p>
          <a:p>
            <a:r>
              <a:rPr lang="en-US" altLang="en-US" sz="3200"/>
              <a:t>Leader-Gerry Adams</a:t>
            </a:r>
          </a:p>
        </p:txBody>
      </p:sp>
      <p:pic>
        <p:nvPicPr>
          <p:cNvPr id="34836" name="Picture 20" descr="A person in a suit and tie.">
            <a:hlinkClick r:id="rId6"/>
            <a:extLst>
              <a:ext uri="{FF2B5EF4-FFF2-40B4-BE49-F238E27FC236}">
                <a16:creationId xmlns:a16="http://schemas.microsoft.com/office/drawing/2014/main" id="{B60234F3-BC45-DAFC-32FC-C4DB9708772D}"/>
              </a:ext>
            </a:extLst>
          </p:cNvPr>
          <p:cNvPicPr>
            <a:picLocks noChangeAspect="1" noChangeArrowheads="1"/>
          </p:cNvPicPr>
          <p:nvPr>
            <p:ph sz="quarter" idx="3"/>
          </p:nvPr>
        </p:nvPicPr>
        <p:blipFill>
          <a:blip r:embed="rId7">
            <a:extLst>
              <a:ext uri="{28A0092B-C50C-407E-A947-70E740481C1C}">
                <a14:useLocalDpi xmlns:a14="http://schemas.microsoft.com/office/drawing/2010/main" val="0"/>
              </a:ext>
            </a:extLst>
          </a:blip>
          <a:srcRect/>
          <a:stretch>
            <a:fillRect/>
          </a:stretch>
        </p:blipFill>
        <p:spPr>
          <a:xfrm>
            <a:off x="3352800" y="4419600"/>
            <a:ext cx="1860550" cy="24384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2542B92C-4798-68FE-ABC3-E6D83CACC13D}"/>
              </a:ext>
            </a:extLst>
          </p:cNvPr>
          <p:cNvSpPr>
            <a:spLocks noGrp="1" noChangeArrowheads="1"/>
          </p:cNvSpPr>
          <p:nvPr>
            <p:ph type="title"/>
          </p:nvPr>
        </p:nvSpPr>
        <p:spPr/>
        <p:txBody>
          <a:bodyPr/>
          <a:lstStyle/>
          <a:p>
            <a:r>
              <a:rPr lang="en-US" altLang="en-US" sz="4000" dirty="0"/>
              <a:t>Progressive Unionist Party and Democratic Unionist Party</a:t>
            </a:r>
          </a:p>
        </p:txBody>
      </p:sp>
      <p:pic>
        <p:nvPicPr>
          <p:cNvPr id="38920" name="Picture 8" descr="A pink card with purple text Progress Union Peace.">
            <a:extLst>
              <a:ext uri="{FF2B5EF4-FFF2-40B4-BE49-F238E27FC236}">
                <a16:creationId xmlns:a16="http://schemas.microsoft.com/office/drawing/2014/main" id="{5F0D099B-CB73-D288-7471-50A5BA258EFE}"/>
              </a:ext>
            </a:extLst>
          </p:cNvPr>
          <p:cNvPicPr>
            <a:picLocks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3505200" y="1600200"/>
            <a:ext cx="3429000" cy="1762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8925" name="Text Box 13">
            <a:extLst>
              <a:ext uri="{FF2B5EF4-FFF2-40B4-BE49-F238E27FC236}">
                <a16:creationId xmlns:a16="http://schemas.microsoft.com/office/drawing/2014/main" id="{E4391495-5242-CA98-2F8B-E04F5272E4DF}"/>
              </a:ext>
            </a:extLst>
          </p:cNvPr>
          <p:cNvSpPr txBox="1">
            <a:spLocks noChangeArrowheads="1"/>
          </p:cNvSpPr>
          <p:nvPr/>
        </p:nvSpPr>
        <p:spPr bwMode="auto">
          <a:xfrm>
            <a:off x="533400" y="1504950"/>
            <a:ext cx="3200400"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a:t>Progressive Unionist-</a:t>
            </a:r>
          </a:p>
          <a:p>
            <a:r>
              <a:rPr lang="en-US" altLang="en-US" sz="2800"/>
              <a:t>Was involved in </a:t>
            </a:r>
          </a:p>
          <a:p>
            <a:r>
              <a:rPr lang="en-US" altLang="en-US" sz="2800"/>
              <a:t>discussions leading to</a:t>
            </a:r>
          </a:p>
          <a:p>
            <a:r>
              <a:rPr lang="en-US" altLang="en-US" sz="2800"/>
              <a:t>negotiations between</a:t>
            </a:r>
          </a:p>
          <a:p>
            <a:r>
              <a:rPr lang="en-US" altLang="en-US" sz="2800"/>
              <a:t>the parties.</a:t>
            </a:r>
          </a:p>
        </p:txBody>
      </p:sp>
      <p:pic>
        <p:nvPicPr>
          <p:cNvPr id="38929" name="Picture 17" descr="A DUP logo with a horse head.">
            <a:extLst>
              <a:ext uri="{FF2B5EF4-FFF2-40B4-BE49-F238E27FC236}">
                <a16:creationId xmlns:a16="http://schemas.microsoft.com/office/drawing/2014/main" id="{0CF325BB-6B33-4D85-69F3-52F89AE3D8A8}"/>
              </a:ext>
            </a:extLst>
          </p:cNvPr>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257800" y="3451225"/>
            <a:ext cx="2066925" cy="1303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8931" name="Text Box 19">
            <a:extLst>
              <a:ext uri="{FF2B5EF4-FFF2-40B4-BE49-F238E27FC236}">
                <a16:creationId xmlns:a16="http://schemas.microsoft.com/office/drawing/2014/main" id="{9089BB39-5580-858C-7C85-45C942505DBB}"/>
              </a:ext>
            </a:extLst>
          </p:cNvPr>
          <p:cNvSpPr txBox="1">
            <a:spLocks noChangeArrowheads="1"/>
          </p:cNvSpPr>
          <p:nvPr/>
        </p:nvSpPr>
        <p:spPr bwMode="auto">
          <a:xfrm>
            <a:off x="3124200" y="4876800"/>
            <a:ext cx="583882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t>Democratic Unionist- Continues</a:t>
            </a:r>
          </a:p>
          <a:p>
            <a:r>
              <a:rPr lang="en-US" altLang="en-US" sz="2800"/>
              <a:t>to remain loyal to Britain </a:t>
            </a:r>
          </a:p>
          <a:p>
            <a:endParaRPr lang="en-US" altLang="en-US"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3A39CE5E-30FB-C7DF-E6F7-2933FC5CC8FE}"/>
              </a:ext>
            </a:extLst>
          </p:cNvPr>
          <p:cNvSpPr>
            <a:spLocks noGrp="1" noChangeArrowheads="1"/>
          </p:cNvSpPr>
          <p:nvPr>
            <p:ph type="title"/>
          </p:nvPr>
        </p:nvSpPr>
        <p:spPr/>
        <p:txBody>
          <a:bodyPr/>
          <a:lstStyle/>
          <a:p>
            <a:r>
              <a:rPr lang="en-US" altLang="en-US" sz="4000"/>
              <a:t>Continuing towards Peace-</a:t>
            </a:r>
            <a:br>
              <a:rPr lang="en-US" altLang="en-US" sz="4000"/>
            </a:br>
            <a:r>
              <a:rPr lang="en-US" altLang="en-US" sz="4000"/>
              <a:t>“Frameworks for the future”</a:t>
            </a:r>
          </a:p>
        </p:txBody>
      </p:sp>
      <p:sp>
        <p:nvSpPr>
          <p:cNvPr id="41987" name="Rectangle 3">
            <a:extLst>
              <a:ext uri="{FF2B5EF4-FFF2-40B4-BE49-F238E27FC236}">
                <a16:creationId xmlns:a16="http://schemas.microsoft.com/office/drawing/2014/main" id="{03B7EA2B-F96C-8017-9251-E4A342E73E89}"/>
              </a:ext>
            </a:extLst>
          </p:cNvPr>
          <p:cNvSpPr>
            <a:spLocks noGrp="1" noChangeArrowheads="1"/>
          </p:cNvSpPr>
          <p:nvPr>
            <p:ph type="body" idx="1"/>
          </p:nvPr>
        </p:nvSpPr>
        <p:spPr/>
        <p:txBody>
          <a:bodyPr/>
          <a:lstStyle/>
          <a:p>
            <a:r>
              <a:rPr lang="en-US" altLang="en-US"/>
              <a:t>Starting in the early 1990’s, steps were being taken by both sides to show their willingness to live in peace. </a:t>
            </a:r>
          </a:p>
          <a:p>
            <a:pPr lvl="1"/>
            <a:r>
              <a:rPr lang="en-US" altLang="en-US"/>
              <a:t>The ceasefire of 1994 by the IRA was seen as a positive sign that would eventually bring both sides to diplomatic relations for the first time in several decades.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5C7EBC59-7990-27E4-7B0B-F37D4AA2CA71}"/>
              </a:ext>
            </a:extLst>
          </p:cNvPr>
          <p:cNvSpPr>
            <a:spLocks noGrp="1" noChangeArrowheads="1"/>
          </p:cNvSpPr>
          <p:nvPr>
            <p:ph type="title"/>
          </p:nvPr>
        </p:nvSpPr>
        <p:spPr/>
        <p:txBody>
          <a:bodyPr/>
          <a:lstStyle/>
          <a:p>
            <a:r>
              <a:rPr lang="en-US" altLang="en-US" sz="4000" dirty="0"/>
              <a:t>Good Friday Agreement</a:t>
            </a:r>
            <a:br>
              <a:rPr lang="en-US" altLang="en-US" sz="4000" dirty="0"/>
            </a:br>
            <a:r>
              <a:rPr lang="en-US" altLang="en-US" sz="4000" dirty="0"/>
              <a:t>April 1998</a:t>
            </a:r>
          </a:p>
        </p:txBody>
      </p:sp>
      <p:sp>
        <p:nvSpPr>
          <p:cNvPr id="43011" name="Rectangle 3">
            <a:extLst>
              <a:ext uri="{FF2B5EF4-FFF2-40B4-BE49-F238E27FC236}">
                <a16:creationId xmlns:a16="http://schemas.microsoft.com/office/drawing/2014/main" id="{2A9D78B8-23BB-5574-0E92-CCEBD978B792}"/>
              </a:ext>
            </a:extLst>
          </p:cNvPr>
          <p:cNvSpPr>
            <a:spLocks noGrp="1" noChangeArrowheads="1"/>
          </p:cNvSpPr>
          <p:nvPr>
            <p:ph type="body" sz="half" idx="1"/>
          </p:nvPr>
        </p:nvSpPr>
        <p:spPr/>
        <p:txBody>
          <a:bodyPr/>
          <a:lstStyle/>
          <a:p>
            <a:pPr marL="609600" indent="-609600">
              <a:lnSpc>
                <a:spcPct val="90000"/>
              </a:lnSpc>
              <a:buFont typeface="Wingdings" pitchFamily="2" charset="2"/>
              <a:buNone/>
            </a:pPr>
            <a:r>
              <a:rPr lang="en-US" altLang="en-US" sz="2000"/>
              <a:t>The agreement reached 5 main points:</a:t>
            </a:r>
          </a:p>
          <a:p>
            <a:pPr marL="609600" indent="-609600">
              <a:lnSpc>
                <a:spcPct val="90000"/>
              </a:lnSpc>
              <a:buFont typeface="Wingdings" pitchFamily="2" charset="2"/>
              <a:buAutoNum type="arabicPeriod"/>
            </a:pPr>
            <a:r>
              <a:rPr lang="en-US" altLang="en-US" sz="2000"/>
              <a:t>Future constitutional status was in the hands of its citizens</a:t>
            </a:r>
          </a:p>
          <a:p>
            <a:pPr marL="609600" indent="-609600">
              <a:lnSpc>
                <a:spcPct val="90000"/>
              </a:lnSpc>
              <a:buFont typeface="Wingdings" pitchFamily="2" charset="2"/>
              <a:buAutoNum type="arabicPeriod"/>
            </a:pPr>
            <a:r>
              <a:rPr lang="en-US" altLang="en-US" sz="2000"/>
              <a:t>If the people wanted to unite, they could by voting </a:t>
            </a:r>
          </a:p>
          <a:p>
            <a:pPr marL="609600" indent="-609600">
              <a:lnSpc>
                <a:spcPct val="90000"/>
              </a:lnSpc>
              <a:buFont typeface="Wingdings" pitchFamily="2" charset="2"/>
              <a:buAutoNum type="arabicPeriod"/>
            </a:pPr>
            <a:r>
              <a:rPr lang="en-US" altLang="en-US" sz="2000"/>
              <a:t>Current constitutional position remains within the UK</a:t>
            </a:r>
          </a:p>
          <a:p>
            <a:pPr marL="609600" indent="-609600">
              <a:lnSpc>
                <a:spcPct val="90000"/>
              </a:lnSpc>
              <a:buFont typeface="Wingdings" pitchFamily="2" charset="2"/>
              <a:buAutoNum type="arabicPeriod"/>
            </a:pPr>
            <a:r>
              <a:rPr lang="en-US" altLang="en-US" sz="2000"/>
              <a:t>Citizens could be Irish, British, and both</a:t>
            </a:r>
          </a:p>
          <a:p>
            <a:pPr marL="609600" indent="-609600">
              <a:lnSpc>
                <a:spcPct val="90000"/>
              </a:lnSpc>
              <a:buFont typeface="Wingdings" pitchFamily="2" charset="2"/>
              <a:buAutoNum type="arabicPeriod"/>
            </a:pPr>
            <a:r>
              <a:rPr lang="en-US" altLang="en-US" sz="2000"/>
              <a:t>Republic of Ireland would drop territorial claim </a:t>
            </a:r>
          </a:p>
          <a:p>
            <a:pPr marL="609600" indent="-609600">
              <a:lnSpc>
                <a:spcPct val="90000"/>
              </a:lnSpc>
              <a:buFont typeface="Wingdings" pitchFamily="2" charset="2"/>
              <a:buNone/>
            </a:pPr>
            <a:endParaRPr lang="en-US" altLang="en-US" sz="2000"/>
          </a:p>
        </p:txBody>
      </p:sp>
      <p:pic>
        <p:nvPicPr>
          <p:cNvPr id="43013" name="Picture 5" descr="A person and two children standing on a beach.">
            <a:extLst>
              <a:ext uri="{FF2B5EF4-FFF2-40B4-BE49-F238E27FC236}">
                <a16:creationId xmlns:a16="http://schemas.microsoft.com/office/drawing/2014/main" id="{36BB3D44-FB8D-CE39-5884-FB62D5786442}"/>
              </a:ext>
            </a:extLst>
          </p:cNvPr>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108575" y="1600200"/>
            <a:ext cx="3117850" cy="4530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3A42CE38-854D-E111-38FD-815ADD1FB8A7}"/>
              </a:ext>
            </a:extLst>
          </p:cNvPr>
          <p:cNvSpPr>
            <a:spLocks noGrp="1" noChangeArrowheads="1"/>
          </p:cNvSpPr>
          <p:nvPr>
            <p:ph type="title"/>
          </p:nvPr>
        </p:nvSpPr>
        <p:spPr/>
        <p:txBody>
          <a:bodyPr/>
          <a:lstStyle/>
          <a:p>
            <a:r>
              <a:rPr lang="en-US" altLang="en-US" dirty="0"/>
              <a:t>Future of Northern Ireland?</a:t>
            </a:r>
          </a:p>
        </p:txBody>
      </p:sp>
      <p:sp>
        <p:nvSpPr>
          <p:cNvPr id="45060" name="Rectangle 4">
            <a:extLst>
              <a:ext uri="{FF2B5EF4-FFF2-40B4-BE49-F238E27FC236}">
                <a16:creationId xmlns:a16="http://schemas.microsoft.com/office/drawing/2014/main" id="{ECD50B36-434F-E013-46B5-62E511CAEF03}"/>
              </a:ext>
            </a:extLst>
          </p:cNvPr>
          <p:cNvSpPr>
            <a:spLocks noGrp="1" noChangeArrowheads="1"/>
          </p:cNvSpPr>
          <p:nvPr>
            <p:ph type="body" sz="half" idx="1"/>
          </p:nvPr>
        </p:nvSpPr>
        <p:spPr/>
        <p:txBody>
          <a:bodyPr/>
          <a:lstStyle/>
          <a:p>
            <a:r>
              <a:rPr lang="en-US" altLang="en-US" sz="2400"/>
              <a:t>With continued peaceful agreements,  the hopes of those in Northern Ireland is to move forward and begin a new chapter in what was been a struggle to co-exist for the past several decades and begin the healing process.</a:t>
            </a:r>
          </a:p>
        </p:txBody>
      </p:sp>
      <p:pic>
        <p:nvPicPr>
          <p:cNvPr id="45062" name="Picture 6" descr="A statue of two men shaking hands.">
            <a:extLst>
              <a:ext uri="{FF2B5EF4-FFF2-40B4-BE49-F238E27FC236}">
                <a16:creationId xmlns:a16="http://schemas.microsoft.com/office/drawing/2014/main" id="{BB2FE682-C084-1368-754E-4E6FCE937E26}"/>
              </a:ext>
            </a:extLst>
          </p:cNvPr>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4876800" y="1981200"/>
            <a:ext cx="4038600" cy="3533775"/>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A0A42E22-7AD7-BD4B-F505-37BAED0105B8}"/>
              </a:ext>
            </a:extLst>
          </p:cNvPr>
          <p:cNvSpPr>
            <a:spLocks noGrp="1" noChangeArrowheads="1"/>
          </p:cNvSpPr>
          <p:nvPr>
            <p:ph type="title"/>
          </p:nvPr>
        </p:nvSpPr>
        <p:spPr/>
        <p:txBody>
          <a:bodyPr/>
          <a:lstStyle/>
          <a:p>
            <a:r>
              <a:rPr lang="en-US" altLang="en-US" sz="4000"/>
              <a:t>Works Cited</a:t>
            </a:r>
            <a:br>
              <a:rPr lang="en-US" altLang="en-US" sz="4000"/>
            </a:br>
            <a:endParaRPr lang="en-US" altLang="en-US" sz="4000"/>
          </a:p>
        </p:txBody>
      </p:sp>
      <p:sp>
        <p:nvSpPr>
          <p:cNvPr id="47107" name="Rectangle 3">
            <a:extLst>
              <a:ext uri="{FF2B5EF4-FFF2-40B4-BE49-F238E27FC236}">
                <a16:creationId xmlns:a16="http://schemas.microsoft.com/office/drawing/2014/main" id="{CDDD1780-390E-880E-638D-3F8528872EA5}"/>
              </a:ext>
            </a:extLst>
          </p:cNvPr>
          <p:cNvSpPr>
            <a:spLocks noGrp="1" noChangeArrowheads="1"/>
          </p:cNvSpPr>
          <p:nvPr>
            <p:ph type="body" idx="1"/>
          </p:nvPr>
        </p:nvSpPr>
        <p:spPr/>
        <p:txBody>
          <a:bodyPr/>
          <a:lstStyle/>
          <a:p>
            <a:pPr>
              <a:buFont typeface="Wingdings" pitchFamily="2" charset="2"/>
              <a:buNone/>
            </a:pPr>
            <a:r>
              <a:rPr lang="en-US" altLang="en-US" sz="2800"/>
              <a:t>Conflict Archive on the Internet (CAIN)</a:t>
            </a:r>
          </a:p>
          <a:p>
            <a:r>
              <a:rPr lang="en-US" altLang="en-US" sz="2800">
                <a:hlinkClick r:id="rId2"/>
              </a:rPr>
              <a:t>http://cain.ulst.ac.uk/index.html</a:t>
            </a:r>
            <a:endParaRPr lang="en-US" altLang="en-US" sz="2800"/>
          </a:p>
          <a:p>
            <a:pPr>
              <a:buFont typeface="Wingdings" pitchFamily="2" charset="2"/>
              <a:buNone/>
            </a:pPr>
            <a:endParaRPr lang="en-US" altLang="en-US" sz="2800"/>
          </a:p>
          <a:p>
            <a:pPr>
              <a:buFont typeface="Wingdings" pitchFamily="2" charset="2"/>
              <a:buNone/>
            </a:pPr>
            <a:r>
              <a:rPr lang="en-US" altLang="en-US" sz="2800"/>
              <a:t>Sinn Fein</a:t>
            </a:r>
          </a:p>
          <a:p>
            <a:pPr>
              <a:buFont typeface="Wingdings" pitchFamily="2" charset="2"/>
              <a:buNone/>
            </a:pPr>
            <a:r>
              <a:rPr lang="en-US" altLang="en-US" sz="2800">
                <a:hlinkClick r:id="rId3"/>
              </a:rPr>
              <a:t>http://sinnfein.org/</a:t>
            </a:r>
            <a:endParaRPr lang="en-US" altLang="en-US" sz="2800"/>
          </a:p>
          <a:p>
            <a:pPr>
              <a:buFont typeface="Wingdings" pitchFamily="2" charset="2"/>
              <a:buNone/>
            </a:pPr>
            <a:endParaRPr lang="en-US" altLang="en-US" sz="2800"/>
          </a:p>
          <a:p>
            <a:pPr>
              <a:buFont typeface="Wingdings" pitchFamily="2" charset="2"/>
              <a:buNone/>
            </a:pPr>
            <a:r>
              <a:rPr lang="en-US" altLang="en-US" sz="2800"/>
              <a:t>Ulster Volunteer Force</a:t>
            </a:r>
          </a:p>
          <a:p>
            <a:pPr>
              <a:buFont typeface="Wingdings" pitchFamily="2" charset="2"/>
              <a:buNone/>
            </a:pPr>
            <a:r>
              <a:rPr lang="en-US" altLang="en-US" sz="2800"/>
              <a:t>http://www.fas.org/irp/world/para/uvf.htm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a:extLst>
              <a:ext uri="{FF2B5EF4-FFF2-40B4-BE49-F238E27FC236}">
                <a16:creationId xmlns:a16="http://schemas.microsoft.com/office/drawing/2014/main" id="{898F15B1-4BC0-B4A4-B101-996980778D0E}"/>
              </a:ext>
            </a:extLst>
          </p:cNvPr>
          <p:cNvSpPr>
            <a:spLocks noGrp="1" noChangeArrowheads="1"/>
          </p:cNvSpPr>
          <p:nvPr>
            <p:ph type="title"/>
          </p:nvPr>
        </p:nvSpPr>
        <p:spPr/>
        <p:txBody>
          <a:bodyPr/>
          <a:lstStyle/>
          <a:p>
            <a:r>
              <a:rPr lang="en-US" altLang="en-US" dirty="0"/>
              <a:t>Background Data</a:t>
            </a:r>
          </a:p>
        </p:txBody>
      </p:sp>
      <p:sp>
        <p:nvSpPr>
          <p:cNvPr id="6149" name="Rectangle 5">
            <a:extLst>
              <a:ext uri="{FF2B5EF4-FFF2-40B4-BE49-F238E27FC236}">
                <a16:creationId xmlns:a16="http://schemas.microsoft.com/office/drawing/2014/main" id="{AD508568-58CC-A274-DB2C-0BE40B656A53}"/>
              </a:ext>
            </a:extLst>
          </p:cNvPr>
          <p:cNvSpPr>
            <a:spLocks noGrp="1" noChangeArrowheads="1"/>
          </p:cNvSpPr>
          <p:nvPr>
            <p:ph type="body" sz="half" idx="1"/>
          </p:nvPr>
        </p:nvSpPr>
        <p:spPr/>
        <p:txBody>
          <a:bodyPr/>
          <a:lstStyle/>
          <a:p>
            <a:r>
              <a:rPr lang="en-US" altLang="en-US" sz="2400"/>
              <a:t>The conflict in Northern Ireland is between two groups; Protestants and Catholics.  The conflict is not necessarily about religion, but it does have some significance in the history of the conflict.</a:t>
            </a:r>
          </a:p>
        </p:txBody>
      </p:sp>
      <p:sp>
        <p:nvSpPr>
          <p:cNvPr id="6166" name="Rectangle 22">
            <a:extLst>
              <a:ext uri="{FF2B5EF4-FFF2-40B4-BE49-F238E27FC236}">
                <a16:creationId xmlns:a16="http://schemas.microsoft.com/office/drawing/2014/main" id="{BF8D97C6-2AF9-A6F8-0D5B-5A4EF1785E3B}"/>
              </a:ext>
            </a:extLst>
          </p:cNvPr>
          <p:cNvSpPr>
            <a:spLocks noGrp="1" noChangeArrowheads="1"/>
          </p:cNvSpPr>
          <p:nvPr>
            <p:ph type="body" sz="half" idx="2"/>
          </p:nvPr>
        </p:nvSpPr>
        <p:spPr/>
        <p:txBody>
          <a:bodyPr/>
          <a:lstStyle/>
          <a:p>
            <a:pPr>
              <a:buFont typeface="Wingdings" pitchFamily="2" charset="2"/>
              <a:buNone/>
            </a:pPr>
            <a:r>
              <a:rPr lang="en-US" altLang="en-US" sz="2400"/>
              <a:t>The current population of Northern Ireland is 1.5 million. 55% of the population is Protestant, 45% Catholic.</a:t>
            </a:r>
          </a:p>
          <a:p>
            <a:pPr>
              <a:buFont typeface="Wingdings" pitchFamily="2" charset="2"/>
              <a:buNone/>
            </a:pPr>
            <a:endParaRPr lang="en-US" altLang="en-US" sz="2400"/>
          </a:p>
          <a:p>
            <a:pPr>
              <a:buFont typeface="Wingdings" pitchFamily="2" charset="2"/>
              <a:buNone/>
            </a:pPr>
            <a:r>
              <a:rPr lang="en-US" altLang="en-US" sz="2400"/>
              <a:t>Today, the two groups place their emphasis on different elements of the problem.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994B71DE-1B97-3E49-9DA0-D09ECD30DFCC}"/>
              </a:ext>
            </a:extLst>
          </p:cNvPr>
          <p:cNvSpPr>
            <a:spLocks noGrp="1" noChangeArrowheads="1"/>
          </p:cNvSpPr>
          <p:nvPr>
            <p:ph type="title"/>
          </p:nvPr>
        </p:nvSpPr>
        <p:spPr/>
        <p:txBody>
          <a:bodyPr/>
          <a:lstStyle/>
          <a:p>
            <a:r>
              <a:rPr lang="en-US" altLang="en-US" dirty="0"/>
              <a:t>Special Thanks!</a:t>
            </a:r>
          </a:p>
        </p:txBody>
      </p:sp>
      <p:sp>
        <p:nvSpPr>
          <p:cNvPr id="48131" name="Rectangle 3">
            <a:extLst>
              <a:ext uri="{FF2B5EF4-FFF2-40B4-BE49-F238E27FC236}">
                <a16:creationId xmlns:a16="http://schemas.microsoft.com/office/drawing/2014/main" id="{57A23AE5-8AA3-5135-897B-5F478D49B292}"/>
              </a:ext>
            </a:extLst>
          </p:cNvPr>
          <p:cNvSpPr>
            <a:spLocks noGrp="1" noChangeArrowheads="1"/>
          </p:cNvSpPr>
          <p:nvPr>
            <p:ph type="body" idx="1"/>
          </p:nvPr>
        </p:nvSpPr>
        <p:spPr/>
        <p:txBody>
          <a:bodyPr/>
          <a:lstStyle/>
          <a:p>
            <a:r>
              <a:rPr lang="en-US" altLang="en-US"/>
              <a:t>Special thanks to the West European Studies National Resource Center for the opportunity to research this topic in depth.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F8A590B5-C79F-5C76-E6D8-B785AA96D9A1}"/>
              </a:ext>
            </a:extLst>
          </p:cNvPr>
          <p:cNvSpPr>
            <a:spLocks noGrp="1" noChangeArrowheads="1"/>
          </p:cNvSpPr>
          <p:nvPr>
            <p:ph type="title"/>
          </p:nvPr>
        </p:nvSpPr>
        <p:spPr/>
        <p:txBody>
          <a:bodyPr/>
          <a:lstStyle/>
          <a:p>
            <a:r>
              <a:rPr lang="en-US" altLang="en-US" dirty="0"/>
              <a:t>Protestant Beliefs</a:t>
            </a:r>
          </a:p>
        </p:txBody>
      </p:sp>
      <p:sp>
        <p:nvSpPr>
          <p:cNvPr id="13315" name="Rectangle 3">
            <a:extLst>
              <a:ext uri="{FF2B5EF4-FFF2-40B4-BE49-F238E27FC236}">
                <a16:creationId xmlns:a16="http://schemas.microsoft.com/office/drawing/2014/main" id="{3C3982B1-ED1C-87C9-E42A-471D82866C2D}"/>
              </a:ext>
            </a:extLst>
          </p:cNvPr>
          <p:cNvSpPr>
            <a:spLocks noGrp="1" noChangeArrowheads="1"/>
          </p:cNvSpPr>
          <p:nvPr>
            <p:ph type="body" sz="half" idx="1"/>
          </p:nvPr>
        </p:nvSpPr>
        <p:spPr/>
        <p:txBody>
          <a:bodyPr/>
          <a:lstStyle/>
          <a:p>
            <a:r>
              <a:rPr lang="en-US" altLang="en-US" sz="2800"/>
              <a:t>Have a constitutional right to the land </a:t>
            </a:r>
          </a:p>
          <a:p>
            <a:r>
              <a:rPr lang="en-US" altLang="en-US" sz="2800"/>
              <a:t>Preserving the Union with Britain</a:t>
            </a:r>
          </a:p>
          <a:p>
            <a:r>
              <a:rPr lang="en-US" altLang="en-US" sz="2800"/>
              <a:t>Resisting the perceived threat of a United Ireland</a:t>
            </a:r>
          </a:p>
          <a:p>
            <a:endParaRPr lang="en-US" altLang="en-US" sz="2800"/>
          </a:p>
        </p:txBody>
      </p:sp>
      <p:pic>
        <p:nvPicPr>
          <p:cNvPr id="13318" name="Picture 6" descr="A red and white flag with a hand in the middle.">
            <a:hlinkClick r:id="rId2"/>
            <a:extLst>
              <a:ext uri="{FF2B5EF4-FFF2-40B4-BE49-F238E27FC236}">
                <a16:creationId xmlns:a16="http://schemas.microsoft.com/office/drawing/2014/main" id="{E5C3EEBA-B72E-368F-6ECD-98EFA6AD85D4}"/>
              </a:ext>
            </a:extLst>
          </p:cNvPr>
          <p:cNvPicPr>
            <a:picLocks noGrp="1"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4724400" y="2362200"/>
            <a:ext cx="3276600" cy="2568575"/>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9BE84E6-618A-CD94-91A9-1A6A2CDE98A0}"/>
              </a:ext>
            </a:extLst>
          </p:cNvPr>
          <p:cNvSpPr>
            <a:spLocks noGrp="1" noChangeArrowheads="1"/>
          </p:cNvSpPr>
          <p:nvPr>
            <p:ph type="title"/>
          </p:nvPr>
        </p:nvSpPr>
        <p:spPr/>
        <p:txBody>
          <a:bodyPr/>
          <a:lstStyle/>
          <a:p>
            <a:r>
              <a:rPr lang="en-US" altLang="en-US" dirty="0"/>
              <a:t>Catholic Beliefs</a:t>
            </a:r>
          </a:p>
        </p:txBody>
      </p:sp>
      <p:sp>
        <p:nvSpPr>
          <p:cNvPr id="15363" name="Rectangle 3">
            <a:extLst>
              <a:ext uri="{FF2B5EF4-FFF2-40B4-BE49-F238E27FC236}">
                <a16:creationId xmlns:a16="http://schemas.microsoft.com/office/drawing/2014/main" id="{CC3D7C5D-D42F-BFC1-287B-1E7AD058FA27}"/>
              </a:ext>
            </a:extLst>
          </p:cNvPr>
          <p:cNvSpPr>
            <a:spLocks noGrp="1" noChangeArrowheads="1"/>
          </p:cNvSpPr>
          <p:nvPr>
            <p:ph type="body" sz="half" idx="1"/>
          </p:nvPr>
        </p:nvSpPr>
        <p:spPr/>
        <p:txBody>
          <a:bodyPr/>
          <a:lstStyle/>
          <a:p>
            <a:r>
              <a:rPr lang="en-US" altLang="en-US" sz="2400"/>
              <a:t>For some, Northern Ireland remains a National struggle </a:t>
            </a:r>
          </a:p>
          <a:p>
            <a:r>
              <a:rPr lang="en-US" altLang="en-US" sz="2400"/>
              <a:t>Self determination</a:t>
            </a:r>
          </a:p>
          <a:p>
            <a:r>
              <a:rPr lang="en-US" altLang="en-US" sz="2400"/>
              <a:t>Others viewed the conflict as a struggle against unfair practices by the Unionist government between 1920-1970</a:t>
            </a:r>
          </a:p>
          <a:p>
            <a:pPr>
              <a:buFont typeface="Wingdings" pitchFamily="2" charset="2"/>
              <a:buNone/>
            </a:pPr>
            <a:endParaRPr lang="en-US" altLang="en-US" sz="2400"/>
          </a:p>
          <a:p>
            <a:pPr>
              <a:buFont typeface="Wingdings" pitchFamily="2" charset="2"/>
              <a:buNone/>
            </a:pPr>
            <a:endParaRPr lang="en-US" altLang="en-US" sz="2400"/>
          </a:p>
        </p:txBody>
      </p:sp>
      <p:pic>
        <p:nvPicPr>
          <p:cNvPr id="15366" name="Picture 6" descr="A wooden cross with a celtic design.">
            <a:hlinkClick r:id="rId2"/>
            <a:extLst>
              <a:ext uri="{FF2B5EF4-FFF2-40B4-BE49-F238E27FC236}">
                <a16:creationId xmlns:a16="http://schemas.microsoft.com/office/drawing/2014/main" id="{A0F41314-C7F6-11EF-A3A9-6D612726A05B}"/>
              </a:ext>
            </a:extLst>
          </p:cNvPr>
          <p:cNvPicPr>
            <a:picLocks noGrp="1"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5319713" y="1993900"/>
            <a:ext cx="2693987" cy="3743325"/>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6DE5209-D9F1-410E-0071-7C36BB6986F4}"/>
              </a:ext>
            </a:extLst>
          </p:cNvPr>
          <p:cNvSpPr>
            <a:spLocks noGrp="1" noChangeArrowheads="1"/>
          </p:cNvSpPr>
          <p:nvPr>
            <p:ph type="title"/>
          </p:nvPr>
        </p:nvSpPr>
        <p:spPr/>
        <p:txBody>
          <a:bodyPr/>
          <a:lstStyle/>
          <a:p>
            <a:r>
              <a:rPr lang="en-US" altLang="en-US" dirty="0"/>
              <a:t>Historical Background</a:t>
            </a:r>
          </a:p>
        </p:txBody>
      </p:sp>
      <p:sp>
        <p:nvSpPr>
          <p:cNvPr id="11267" name="Rectangle 3">
            <a:extLst>
              <a:ext uri="{FF2B5EF4-FFF2-40B4-BE49-F238E27FC236}">
                <a16:creationId xmlns:a16="http://schemas.microsoft.com/office/drawing/2014/main" id="{A0DC98E3-1CE8-5E54-F277-F2F6B0849DDE}"/>
              </a:ext>
            </a:extLst>
          </p:cNvPr>
          <p:cNvSpPr>
            <a:spLocks noGrp="1" noChangeArrowheads="1"/>
          </p:cNvSpPr>
          <p:nvPr>
            <p:ph type="body" sz="half" idx="1"/>
          </p:nvPr>
        </p:nvSpPr>
        <p:spPr/>
        <p:txBody>
          <a:bodyPr/>
          <a:lstStyle/>
          <a:p>
            <a:r>
              <a:rPr lang="en-US" altLang="en-US" sz="2800"/>
              <a:t>The proximity of Britain and Ireland has lead to a long history of interaction and linkage.</a:t>
            </a:r>
          </a:p>
        </p:txBody>
      </p:sp>
      <p:pic>
        <p:nvPicPr>
          <p:cNvPr id="11273" name="Picture 9" descr="A map of the united kingdom.">
            <a:extLst>
              <a:ext uri="{FF2B5EF4-FFF2-40B4-BE49-F238E27FC236}">
                <a16:creationId xmlns:a16="http://schemas.microsoft.com/office/drawing/2014/main" id="{0EABAD50-86FB-CA2B-8724-0EB97228D053}"/>
              </a:ext>
            </a:extLst>
          </p:cNvPr>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4419600" y="1295400"/>
            <a:ext cx="4724400" cy="55626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a:extLst>
              <a:ext uri="{FF2B5EF4-FFF2-40B4-BE49-F238E27FC236}">
                <a16:creationId xmlns:a16="http://schemas.microsoft.com/office/drawing/2014/main" id="{2196E8C2-7DB5-9A03-644F-2B2F44C58E5C}"/>
              </a:ext>
            </a:extLst>
          </p:cNvPr>
          <p:cNvSpPr>
            <a:spLocks noGrp="1" noChangeArrowheads="1"/>
          </p:cNvSpPr>
          <p:nvPr>
            <p:ph type="title"/>
          </p:nvPr>
        </p:nvSpPr>
        <p:spPr/>
        <p:txBody>
          <a:bodyPr/>
          <a:lstStyle/>
          <a:p>
            <a:r>
              <a:rPr lang="en-US" altLang="en-US" sz="4000"/>
              <a:t>Key Dates in Northern Ireland History</a:t>
            </a:r>
          </a:p>
        </p:txBody>
      </p:sp>
      <p:sp>
        <p:nvSpPr>
          <p:cNvPr id="17413" name="Rectangle 5">
            <a:extLst>
              <a:ext uri="{FF2B5EF4-FFF2-40B4-BE49-F238E27FC236}">
                <a16:creationId xmlns:a16="http://schemas.microsoft.com/office/drawing/2014/main" id="{428A6869-24E1-26C5-B5E7-52D474198052}"/>
              </a:ext>
            </a:extLst>
          </p:cNvPr>
          <p:cNvSpPr>
            <a:spLocks noGrp="1" noChangeArrowheads="1"/>
          </p:cNvSpPr>
          <p:nvPr>
            <p:ph type="body" sz="half" idx="1"/>
          </p:nvPr>
        </p:nvSpPr>
        <p:spPr/>
        <p:txBody>
          <a:bodyPr/>
          <a:lstStyle/>
          <a:p>
            <a:pPr>
              <a:lnSpc>
                <a:spcPct val="80000"/>
              </a:lnSpc>
            </a:pPr>
            <a:r>
              <a:rPr lang="en-US" altLang="en-US" sz="1800"/>
              <a:t>1170- Settlers from Britain arrive in Ireland </a:t>
            </a:r>
          </a:p>
          <a:p>
            <a:pPr>
              <a:lnSpc>
                <a:spcPct val="80000"/>
              </a:lnSpc>
            </a:pPr>
            <a:r>
              <a:rPr lang="en-US" altLang="en-US" sz="1800"/>
              <a:t>1608 -Plantation of Ulster began English and Scottish settlers moved into the north</a:t>
            </a:r>
          </a:p>
          <a:p>
            <a:pPr>
              <a:lnSpc>
                <a:spcPct val="80000"/>
              </a:lnSpc>
            </a:pPr>
            <a:r>
              <a:rPr lang="en-US" altLang="en-US" sz="1800"/>
              <a:t>1641- The Catholic-Gaelic rising in response to the Plantation and the confiscation of land by Protestant settlers from England and Scotland</a:t>
            </a:r>
          </a:p>
          <a:p>
            <a:pPr>
              <a:lnSpc>
                <a:spcPct val="80000"/>
              </a:lnSpc>
            </a:pPr>
            <a:r>
              <a:rPr lang="en-US" altLang="en-US" sz="1800"/>
              <a:t>1690- The Battle of the Boyne and the victory of Protestant William III over Catholic James II - this victory is still celebrated in many parades in Northern Ireland </a:t>
            </a:r>
          </a:p>
          <a:p>
            <a:pPr>
              <a:lnSpc>
                <a:spcPct val="80000"/>
              </a:lnSpc>
            </a:pPr>
            <a:endParaRPr lang="en-US" altLang="en-US" sz="1800"/>
          </a:p>
        </p:txBody>
      </p:sp>
      <p:sp>
        <p:nvSpPr>
          <p:cNvPr id="17414" name="Rectangle 6">
            <a:extLst>
              <a:ext uri="{FF2B5EF4-FFF2-40B4-BE49-F238E27FC236}">
                <a16:creationId xmlns:a16="http://schemas.microsoft.com/office/drawing/2014/main" id="{F4D6DAF7-6F3D-53A9-BC11-5EA906454A2A}"/>
              </a:ext>
            </a:extLst>
          </p:cNvPr>
          <p:cNvSpPr>
            <a:spLocks noGrp="1" noChangeArrowheads="1"/>
          </p:cNvSpPr>
          <p:nvPr>
            <p:ph type="body" sz="half" idx="2"/>
          </p:nvPr>
        </p:nvSpPr>
        <p:spPr/>
        <p:txBody>
          <a:bodyPr/>
          <a:lstStyle/>
          <a:p>
            <a:pPr>
              <a:lnSpc>
                <a:spcPct val="80000"/>
              </a:lnSpc>
            </a:pPr>
            <a:r>
              <a:rPr lang="en-US" altLang="en-US" sz="1800"/>
              <a:t>1801- Act of Union which abolished the Irish Parliament and bound Ireland and Britain together as parts of the United Kingdom </a:t>
            </a:r>
          </a:p>
          <a:p>
            <a:pPr>
              <a:lnSpc>
                <a:spcPct val="80000"/>
              </a:lnSpc>
            </a:pPr>
            <a:r>
              <a:rPr lang="en-US" altLang="en-US" sz="1800"/>
              <a:t>1912 -Ulster Solemn League and Covenant signed by over 400,000 Protestants who wanted to remain in the Union </a:t>
            </a:r>
          </a:p>
          <a:p>
            <a:pPr>
              <a:lnSpc>
                <a:spcPct val="80000"/>
              </a:lnSpc>
            </a:pPr>
            <a:r>
              <a:rPr lang="en-US" altLang="en-US" sz="1800"/>
              <a:t>1916- The Easter Rising in Dublin against British rule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a:extLst>
              <a:ext uri="{FF2B5EF4-FFF2-40B4-BE49-F238E27FC236}">
                <a16:creationId xmlns:a16="http://schemas.microsoft.com/office/drawing/2014/main" id="{3A6EAB76-466A-169E-84C1-A87E92CDFB77}"/>
              </a:ext>
            </a:extLst>
          </p:cNvPr>
          <p:cNvSpPr>
            <a:spLocks noGrp="1" noChangeArrowheads="1"/>
          </p:cNvSpPr>
          <p:nvPr>
            <p:ph type="title"/>
          </p:nvPr>
        </p:nvSpPr>
        <p:spPr/>
        <p:txBody>
          <a:bodyPr/>
          <a:lstStyle/>
          <a:p>
            <a:r>
              <a:rPr lang="en-US" altLang="en-US" sz="4000" dirty="0"/>
              <a:t>Creation of Irish Free State / Northern Ireland</a:t>
            </a:r>
          </a:p>
        </p:txBody>
      </p:sp>
      <p:sp>
        <p:nvSpPr>
          <p:cNvPr id="8198" name="Rectangle 6">
            <a:extLst>
              <a:ext uri="{FF2B5EF4-FFF2-40B4-BE49-F238E27FC236}">
                <a16:creationId xmlns:a16="http://schemas.microsoft.com/office/drawing/2014/main" id="{CCF5F2D0-B935-9D43-A301-698B77136FB5}"/>
              </a:ext>
            </a:extLst>
          </p:cNvPr>
          <p:cNvSpPr>
            <a:spLocks noGrp="1" noChangeArrowheads="1"/>
          </p:cNvSpPr>
          <p:nvPr>
            <p:ph type="body" sz="half" idx="2"/>
          </p:nvPr>
        </p:nvSpPr>
        <p:spPr/>
        <p:txBody>
          <a:bodyPr/>
          <a:lstStyle/>
          <a:p>
            <a:r>
              <a:rPr lang="en-US" altLang="en-US" sz="2400"/>
              <a:t>In 1921, the island of Ireland was partitioned by the British government.  The 26 southern counties gaining independence from Britain, while the 6 northeastern countries remained part of the United Kingdom</a:t>
            </a:r>
          </a:p>
        </p:txBody>
      </p:sp>
      <p:pic>
        <p:nvPicPr>
          <p:cNvPr id="8199" name="Picture 7" descr="A map of ireland and ireland.">
            <a:extLst>
              <a:ext uri="{FF2B5EF4-FFF2-40B4-BE49-F238E27FC236}">
                <a16:creationId xmlns:a16="http://schemas.microsoft.com/office/drawing/2014/main" id="{65CE24AE-766B-4410-6A44-67F9E739C482}"/>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l="-2072" b="-1944"/>
          <a:stretch>
            <a:fillRect/>
          </a:stretch>
        </p:blipFill>
        <p:spPr>
          <a:xfrm>
            <a:off x="638175" y="1660525"/>
            <a:ext cx="3676650" cy="4410075"/>
          </a:xfrm>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7326393-832B-2B7B-9AB6-9182EC57FDE6}"/>
              </a:ext>
            </a:extLst>
          </p:cNvPr>
          <p:cNvSpPr>
            <a:spLocks noGrp="1" noChangeArrowheads="1"/>
          </p:cNvSpPr>
          <p:nvPr>
            <p:ph type="title"/>
          </p:nvPr>
        </p:nvSpPr>
        <p:spPr/>
        <p:txBody>
          <a:bodyPr/>
          <a:lstStyle/>
          <a:p>
            <a:r>
              <a:rPr lang="en-US" altLang="en-US"/>
              <a:t>Northern Ireland</a:t>
            </a:r>
          </a:p>
        </p:txBody>
      </p:sp>
      <p:sp>
        <p:nvSpPr>
          <p:cNvPr id="19459" name="Rectangle 3">
            <a:extLst>
              <a:ext uri="{FF2B5EF4-FFF2-40B4-BE49-F238E27FC236}">
                <a16:creationId xmlns:a16="http://schemas.microsoft.com/office/drawing/2014/main" id="{0050DD62-4AD1-45AD-F03A-40B2384FAE2D}"/>
              </a:ext>
            </a:extLst>
          </p:cNvPr>
          <p:cNvSpPr>
            <a:spLocks noGrp="1" noChangeArrowheads="1"/>
          </p:cNvSpPr>
          <p:nvPr>
            <p:ph type="body" idx="1"/>
          </p:nvPr>
        </p:nvSpPr>
        <p:spPr/>
        <p:txBody>
          <a:bodyPr/>
          <a:lstStyle/>
          <a:p>
            <a:r>
              <a:rPr lang="en-US" altLang="en-US"/>
              <a:t>At the time, the 6 northeastern counties had a built-in Protestant majority (65/35)</a:t>
            </a:r>
          </a:p>
          <a:p>
            <a:r>
              <a:rPr lang="en-US" altLang="en-US"/>
              <a:t>Ethnic bias in the distribution of housing and welfare services lead to more turmoil between the two sides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9517C4E-E451-11CB-E719-80A47B6857B1}"/>
              </a:ext>
            </a:extLst>
          </p:cNvPr>
          <p:cNvSpPr>
            <a:spLocks noGrp="1" noChangeArrowheads="1"/>
          </p:cNvSpPr>
          <p:nvPr>
            <p:ph type="title"/>
          </p:nvPr>
        </p:nvSpPr>
        <p:spPr/>
        <p:txBody>
          <a:bodyPr/>
          <a:lstStyle/>
          <a:p>
            <a:r>
              <a:rPr lang="en-US" altLang="en-US" sz="4000"/>
              <a:t>Beginnings of “The Troubles”</a:t>
            </a:r>
            <a:br>
              <a:rPr lang="en-US" altLang="en-US" sz="4000"/>
            </a:br>
            <a:r>
              <a:rPr lang="en-US" altLang="en-US" sz="4000"/>
              <a:t>___________________________</a:t>
            </a:r>
          </a:p>
        </p:txBody>
      </p:sp>
      <p:sp>
        <p:nvSpPr>
          <p:cNvPr id="20483" name="Rectangle 3">
            <a:extLst>
              <a:ext uri="{FF2B5EF4-FFF2-40B4-BE49-F238E27FC236}">
                <a16:creationId xmlns:a16="http://schemas.microsoft.com/office/drawing/2014/main" id="{7A47003A-BD46-94F1-9130-8C4CD94D5412}"/>
              </a:ext>
            </a:extLst>
          </p:cNvPr>
          <p:cNvSpPr>
            <a:spLocks noGrp="1" noChangeArrowheads="1"/>
          </p:cNvSpPr>
          <p:nvPr>
            <p:ph type="body" idx="1"/>
          </p:nvPr>
        </p:nvSpPr>
        <p:spPr/>
        <p:txBody>
          <a:bodyPr/>
          <a:lstStyle/>
          <a:p>
            <a:r>
              <a:rPr lang="en-US" altLang="en-US"/>
              <a:t>Started in the 1960’s -Civil Rights Campaign </a:t>
            </a:r>
          </a:p>
          <a:p>
            <a:pPr>
              <a:buFont typeface="Wingdings" pitchFamily="2" charset="2"/>
              <a:buNone/>
            </a:pPr>
            <a:r>
              <a:rPr lang="en-US" altLang="en-US"/>
              <a:t>   Catholics-inspired by the worldwide civil rights movement                                  </a:t>
            </a:r>
          </a:p>
          <a:p>
            <a:pPr>
              <a:buFont typeface="Wingdings" pitchFamily="2" charset="2"/>
              <a:buNone/>
            </a:pPr>
            <a:r>
              <a:rPr lang="en-US" altLang="en-US"/>
              <a:t>   Protestants – saw this as a threat to Northern Ireland’s existence –responded hostile to demonstrations</a:t>
            </a:r>
          </a:p>
          <a:p>
            <a:endParaRPr lang="en-US" altLang="en-US"/>
          </a:p>
        </p:txBody>
      </p:sp>
    </p:spTree>
  </p:cSld>
  <p:clrMapOvr>
    <a:masterClrMapping/>
  </p:clrMapOvr>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Globe</Template>
  <TotalTime>232</TotalTime>
  <Words>880</Words>
  <Application>Microsoft Macintosh PowerPoint</Application>
  <PresentationFormat>On-screen Show (4:3)</PresentationFormat>
  <Paragraphs>82</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Times New Roman</vt:lpstr>
      <vt:lpstr>Verdana</vt:lpstr>
      <vt:lpstr>Wingdings</vt:lpstr>
      <vt:lpstr>Globe</vt:lpstr>
      <vt:lpstr>History of Conflict An introduction to the situation in  Northern Ireland _____________________________________</vt:lpstr>
      <vt:lpstr>Background Data</vt:lpstr>
      <vt:lpstr>Protestant Beliefs</vt:lpstr>
      <vt:lpstr>Catholic Beliefs</vt:lpstr>
      <vt:lpstr>Historical Background</vt:lpstr>
      <vt:lpstr>Key Dates in Northern Ireland History</vt:lpstr>
      <vt:lpstr>Creation of Irish Free State / Northern Ireland</vt:lpstr>
      <vt:lpstr>Northern Ireland</vt:lpstr>
      <vt:lpstr>Beginnings of “The Troubles” ___________________________</vt:lpstr>
      <vt:lpstr>“The Troubles”</vt:lpstr>
      <vt:lpstr>Creation of Paramilitary Groups</vt:lpstr>
      <vt:lpstr>Creation of Paramilitary Groups</vt:lpstr>
      <vt:lpstr>Formation of the Peace Process</vt:lpstr>
      <vt:lpstr>Sinn Fein- Republic Ireland</vt:lpstr>
      <vt:lpstr>Progressive Unionist Party and Democratic Unionist Party</vt:lpstr>
      <vt:lpstr>Continuing towards Peace- “Frameworks for the future”</vt:lpstr>
      <vt:lpstr>Good Friday Agreement April 1998</vt:lpstr>
      <vt:lpstr>Future of Northern Ireland?</vt:lpstr>
      <vt:lpstr>Works Cited </vt:lpstr>
      <vt:lpstr>Special Thanks!</vt:lpstr>
    </vt:vector>
  </TitlesOfParts>
  <Company>Penn H 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Conflict An Introduction to the situation in  Northern Ireland</dc:title>
  <dc:creator>Peter Riordan</dc:creator>
  <cp:lastModifiedBy>Maschino, Tyler</cp:lastModifiedBy>
  <cp:revision>16</cp:revision>
  <dcterms:created xsi:type="dcterms:W3CDTF">2004-06-30T15:46:42Z</dcterms:created>
  <dcterms:modified xsi:type="dcterms:W3CDTF">2023-10-02T19:28:02Z</dcterms:modified>
</cp:coreProperties>
</file>