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3"/>
    <p:restoredTop sz="94694"/>
  </p:normalViewPr>
  <p:slideViewPr>
    <p:cSldViewPr>
      <p:cViewPr varScale="1">
        <p:scale>
          <a:sx n="121" d="100"/>
          <a:sy n="121" d="100"/>
        </p:scale>
        <p:origin x="5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C8C2-3F04-F966-3740-CAD669046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EF00C9-387D-F01F-8F4D-639A4E3744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59B8B-CD04-B6D0-D5C9-DB6EAD1B6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B33AB-8B57-D548-6056-7EFE057FD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CCF509-1332-E8DA-FCE7-299AA84A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7847A-1EDA-6641-9B4A-09B2FC857A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703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C8FA3-7E34-E24C-94C9-0C35F509D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05A4AF-ABF9-E73B-CA4B-3BC17F805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87411-35D7-ABA6-4614-A2B2FE078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80A29-1D6A-F71A-6878-9D5D7A7D7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9FE11-683D-3109-EFE9-41D15E905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84E321-8644-BC42-B0BC-918CBA5ADE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93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DCED2A-44DD-AD3E-1746-B0AC65A89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8B0F55-27D3-42B4-9A5E-F16E2CA95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635DE4-DB76-CB13-3994-8E05C158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EC80B-664B-FFCF-FF70-F83C45F0C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234E6-7BEC-9FBF-51C4-0B5C1A1DE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96834-AC78-4145-8DC6-B461D82007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143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B8AD3-2E69-DB05-9AD6-CC003CE86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ED2A2-AF78-807A-EDB1-9BE5B13D3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C55D1-0559-9FCE-427D-9A2F951DC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AE09C-F053-63C8-BCE4-52ECA6B84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BFBE3-494E-7148-C343-0EF4E0BD9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2FD2E-1114-9E4C-B217-AFA73EA93D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80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16787-7EFA-3317-AB8D-1B0A1D21C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09CDD-61B2-5418-FCAF-006A678AA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B9106-FD5D-F12D-4238-906DEC46C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4E819-DB5F-3B6E-27FA-F2686ED5B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40B2C-338A-B14B-EB2A-31DD6F6C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5EC46-B08D-7A4F-9C0B-AC537A0B45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46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7C394-B19F-75BD-F79F-2D955C118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CB92D-E645-4933-6061-BA2981630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54DC5-7292-5084-43BF-D6A2044024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18DFA5-CF94-4A1C-BA3A-F412989B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AEA7D-37FD-5CE9-DCF4-9934BEA2D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0E168C-22B5-2215-BD7E-58420AA5F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C3361-6081-B04A-83FC-F417AB85C7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784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0D2A-F16E-86C7-9D56-8723E97C4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3C58F0-3022-FF33-52A1-30D933C49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F8CB9C-B795-1E6D-70F2-0EB8CF580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3DD311-3FC5-D669-B2B4-A9D0114467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383F6C-DC26-21D6-E186-468EC71E48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67A5D9-B7C7-1A44-1B73-41C482C3D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F33B2-55D7-7B2D-D781-20A39A388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2905A1-C44C-0BBE-7AF8-1DC47C1B0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627F4-BE2E-364F-B00B-161C218A47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09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C387-59E5-B39E-2D4B-CAC1760F2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60115A-2733-1E53-F9DE-1A6D7CE52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B97A8C-0B4E-76B1-EA39-D14B37E8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12C4A-6E2C-C3B8-9BEC-267C9513E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C148C6-A65E-5743-8F44-8045768AB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815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0ED35B-8EC0-5523-AAF6-2BEE22C0B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47040F-67BF-AB64-97D7-967FF2B32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459E8-9B99-66D9-793E-AC4CC1096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73051D-1D89-4D47-B44E-7B95C81938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8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435A54-D58D-6A77-472F-7306A3A51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EA8A0-2240-9E1C-579D-C98DF5A5C3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D81C1B-3E2A-777F-ED84-0E746C28C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E81894-354C-6ED9-6B37-40D38797E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5577-7198-7DFE-0C02-434C92AF3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2187E4-A47B-065D-6433-293046731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F62B23-A8AE-AA44-8493-F35C86DCC4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129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A9E4DB-1E6C-830A-1FB7-80F726C4D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015AB8-CC3A-FB36-F9C1-62C450BDD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FE59A8-6E9A-B897-11A2-758F5E383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14BEEF-EBCD-E19B-5C95-14D9EA08F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62C844-D767-3095-B3CF-91E0CE8AF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1683A-882E-EA96-0C7A-5209FE862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25557-E598-2E47-81ED-9D58BED213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7238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CBC14D3-F3F7-A3F7-A853-9CF22ED48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3011D1-A732-DB26-8CF2-9F44145B3B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DDED9B5-012A-95CB-C97E-2EEB7C5B8F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398AEAD-5471-0096-02C7-D71B3042E2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D023D45-638C-42FB-9A78-C46C6CBBF08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F78787-94AD-CF49-9F2C-55559E6DE9E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ima.gov/" TargetMode="External"/><Relationship Id="rId3" Type="http://schemas.openxmlformats.org/officeDocument/2006/relationships/hyperlink" Target="http://www.pbs.org/" TargetMode="External"/><Relationship Id="rId7" Type="http://schemas.openxmlformats.org/officeDocument/2006/relationships/hyperlink" Target="http://www.csupomona.edu/" TargetMode="External"/><Relationship Id="rId2" Type="http://schemas.openxmlformats.org/officeDocument/2006/relationships/hyperlink" Target="http://www.un.or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oprah.com/" TargetMode="External"/><Relationship Id="rId5" Type="http://schemas.openxmlformats.org/officeDocument/2006/relationships/hyperlink" Target="http://www.dosomething.org/" TargetMode="External"/><Relationship Id="rId4" Type="http://schemas.openxmlformats.org/officeDocument/2006/relationships/hyperlink" Target="http://www.physicsdail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8095920-4639-4F23-1528-BD7A1D3D9F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2136775"/>
          </a:xfrm>
        </p:spPr>
        <p:txBody>
          <a:bodyPr anchor="ctr"/>
          <a:lstStyle/>
          <a:p>
            <a:r>
              <a:rPr lang="en-US" altLang="en-US" sz="4000" u="sng"/>
              <a:t>Picture citations:</a:t>
            </a:r>
            <a:br>
              <a:rPr lang="en-US" altLang="en-US" sz="4000"/>
            </a:br>
            <a:br>
              <a:rPr lang="en-US" altLang="en-US" sz="4000"/>
            </a:br>
            <a:r>
              <a:rPr lang="en-US" altLang="en-US" sz="3200" b="1">
                <a:solidFill>
                  <a:schemeClr val="hlink"/>
                </a:solidFill>
                <a:hlinkClick r:id="rId2"/>
              </a:rPr>
              <a:t>www.un.org</a:t>
            </a:r>
            <a:br>
              <a:rPr lang="en-US" altLang="en-US" sz="3200" b="1">
                <a:solidFill>
                  <a:schemeClr val="hlink"/>
                </a:solidFill>
              </a:rPr>
            </a:br>
            <a:r>
              <a:rPr lang="en-US" altLang="en-US" sz="3200" b="1">
                <a:solidFill>
                  <a:schemeClr val="hlink"/>
                </a:solidFill>
                <a:hlinkClick r:id="rId3"/>
              </a:rPr>
              <a:t>www.pbs.org</a:t>
            </a:r>
            <a:r>
              <a:rPr lang="en-US" altLang="en-US" sz="3200" b="1">
                <a:solidFill>
                  <a:schemeClr val="hlink"/>
                </a:solidFill>
              </a:rPr>
              <a:t> </a:t>
            </a:r>
            <a:br>
              <a:rPr lang="en-US" altLang="en-US" sz="3200" b="1">
                <a:solidFill>
                  <a:schemeClr val="hlink"/>
                </a:solidFill>
              </a:rPr>
            </a:br>
            <a:r>
              <a:rPr lang="en-US" altLang="en-US" sz="3200" b="1">
                <a:solidFill>
                  <a:schemeClr val="hlink"/>
                </a:solidFill>
                <a:hlinkClick r:id="rId4"/>
              </a:rPr>
              <a:t>www.physicsdaily.com</a:t>
            </a:r>
            <a:br>
              <a:rPr lang="en-US" altLang="en-US" sz="3200" b="1">
                <a:solidFill>
                  <a:schemeClr val="hlink"/>
                </a:solidFill>
              </a:rPr>
            </a:br>
            <a:r>
              <a:rPr lang="en-US" altLang="en-US" sz="3200" b="1">
                <a:solidFill>
                  <a:schemeClr val="hlink"/>
                </a:solidFill>
                <a:hlinkClick r:id="rId5"/>
              </a:rPr>
              <a:t>www.dosomething.org</a:t>
            </a:r>
            <a:br>
              <a:rPr lang="en-US" altLang="en-US" sz="3200" b="1">
                <a:solidFill>
                  <a:schemeClr val="hlink"/>
                </a:solidFill>
              </a:rPr>
            </a:br>
            <a:r>
              <a:rPr lang="en-US" altLang="en-US" sz="3200" b="1">
                <a:solidFill>
                  <a:schemeClr val="hlink"/>
                </a:solidFill>
                <a:hlinkClick r:id="rId6"/>
              </a:rPr>
              <a:t>www.oprah.com</a:t>
            </a:r>
            <a:br>
              <a:rPr lang="en-US" altLang="en-US" sz="3200" b="1">
                <a:solidFill>
                  <a:schemeClr val="hlink"/>
                </a:solidFill>
              </a:rPr>
            </a:br>
            <a:r>
              <a:rPr lang="en-US" altLang="en-US" sz="3200" b="1">
                <a:solidFill>
                  <a:schemeClr val="hlink"/>
                </a:solidFill>
                <a:hlinkClick r:id="rId7"/>
              </a:rPr>
              <a:t>www.csupomona.edu</a:t>
            </a:r>
            <a:br>
              <a:rPr lang="en-US" altLang="en-US" sz="3200" b="1">
                <a:solidFill>
                  <a:schemeClr val="hlink"/>
                </a:solidFill>
              </a:rPr>
            </a:br>
            <a:r>
              <a:rPr lang="en-US" altLang="en-US" sz="3200" b="1">
                <a:solidFill>
                  <a:schemeClr val="hlink"/>
                </a:solidFill>
                <a:hlinkClick r:id="rId8"/>
              </a:rPr>
              <a:t>www.pima.gov</a:t>
            </a:r>
            <a:br>
              <a:rPr lang="en-US" altLang="en-US" sz="3200" b="1">
                <a:solidFill>
                  <a:schemeClr val="hlink"/>
                </a:solidFill>
              </a:rPr>
            </a:br>
            <a:r>
              <a:rPr lang="en-US" altLang="en-US" sz="3200" b="1">
                <a:solidFill>
                  <a:schemeClr val="hlink"/>
                </a:solidFill>
              </a:rPr>
              <a:t>Matt &amp; Lisa Laker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51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Picture citations:  www.un.org www.pbs.org  www.physicsdaily.com www.dosomething.org www.oprah.com www.csupomona.edu www.pima.gov Matt &amp; Lisa Laker</vt:lpstr>
    </vt:vector>
  </TitlesOfParts>
  <Company>FTCSC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Picture citations: www.un.org www.pbs.org  www.physicsdaily.com </dc:title>
  <dc:creator>FCHS</dc:creator>
  <cp:lastModifiedBy>Maschino, Tyler</cp:lastModifiedBy>
  <cp:revision>8</cp:revision>
  <dcterms:created xsi:type="dcterms:W3CDTF">2009-08-11T17:01:35Z</dcterms:created>
  <dcterms:modified xsi:type="dcterms:W3CDTF">2023-10-02T19:15:10Z</dcterms:modified>
</cp:coreProperties>
</file>