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82" r:id="rId4"/>
    <p:sldId id="310" r:id="rId5"/>
    <p:sldId id="311" r:id="rId6"/>
    <p:sldId id="312" r:id="rId7"/>
    <p:sldId id="313" r:id="rId8"/>
    <p:sldId id="283" r:id="rId9"/>
    <p:sldId id="314" r:id="rId10"/>
    <p:sldId id="317" r:id="rId11"/>
    <p:sldId id="318" r:id="rId12"/>
    <p:sldId id="316" r:id="rId13"/>
    <p:sldId id="315" r:id="rId14"/>
    <p:sldId id="284" r:id="rId15"/>
    <p:sldId id="319" r:id="rId16"/>
    <p:sldId id="289" r:id="rId17"/>
    <p:sldId id="320" r:id="rId18"/>
    <p:sldId id="290" r:id="rId19"/>
    <p:sldId id="321" r:id="rId20"/>
    <p:sldId id="323" r:id="rId21"/>
    <p:sldId id="322" r:id="rId22"/>
    <p:sldId id="324" r:id="rId23"/>
  </p:sldIdLst>
  <p:sldSz cx="9144000" cy="6858000" type="screen4x3"/>
  <p:notesSz cx="6858000" cy="9144000"/>
  <p:defaultTextStyle>
    <a:defPPr>
      <a:defRPr lang="en-US"/>
    </a:defPPr>
    <a:lvl1pPr algn="l" rtl="0" fontAlgn="base">
      <a:spcBef>
        <a:spcPct val="0"/>
      </a:spcBef>
      <a:spcAft>
        <a:spcPct val="0"/>
      </a:spcAft>
      <a:defRPr sz="2800" kern="1200">
        <a:solidFill>
          <a:srgbClr val="FF3300"/>
        </a:solidFill>
        <a:latin typeface="Arial" panose="020B0604020202020204" pitchFamily="34" charset="0"/>
        <a:ea typeface="+mn-ea"/>
        <a:cs typeface="+mn-cs"/>
      </a:defRPr>
    </a:lvl1pPr>
    <a:lvl2pPr marL="457200" algn="l" rtl="0" fontAlgn="base">
      <a:spcBef>
        <a:spcPct val="0"/>
      </a:spcBef>
      <a:spcAft>
        <a:spcPct val="0"/>
      </a:spcAft>
      <a:defRPr sz="2800" kern="1200">
        <a:solidFill>
          <a:srgbClr val="FF3300"/>
        </a:solidFill>
        <a:latin typeface="Arial" panose="020B0604020202020204" pitchFamily="34" charset="0"/>
        <a:ea typeface="+mn-ea"/>
        <a:cs typeface="+mn-cs"/>
      </a:defRPr>
    </a:lvl2pPr>
    <a:lvl3pPr marL="914400" algn="l" rtl="0" fontAlgn="base">
      <a:spcBef>
        <a:spcPct val="0"/>
      </a:spcBef>
      <a:spcAft>
        <a:spcPct val="0"/>
      </a:spcAft>
      <a:defRPr sz="2800" kern="1200">
        <a:solidFill>
          <a:srgbClr val="FF3300"/>
        </a:solidFill>
        <a:latin typeface="Arial" panose="020B0604020202020204" pitchFamily="34" charset="0"/>
        <a:ea typeface="+mn-ea"/>
        <a:cs typeface="+mn-cs"/>
      </a:defRPr>
    </a:lvl3pPr>
    <a:lvl4pPr marL="1371600" algn="l" rtl="0" fontAlgn="base">
      <a:spcBef>
        <a:spcPct val="0"/>
      </a:spcBef>
      <a:spcAft>
        <a:spcPct val="0"/>
      </a:spcAft>
      <a:defRPr sz="2800" kern="1200">
        <a:solidFill>
          <a:srgbClr val="FF3300"/>
        </a:solidFill>
        <a:latin typeface="Arial" panose="020B0604020202020204" pitchFamily="34" charset="0"/>
        <a:ea typeface="+mn-ea"/>
        <a:cs typeface="+mn-cs"/>
      </a:defRPr>
    </a:lvl4pPr>
    <a:lvl5pPr marL="1828800" algn="l" rtl="0" fontAlgn="base">
      <a:spcBef>
        <a:spcPct val="0"/>
      </a:spcBef>
      <a:spcAft>
        <a:spcPct val="0"/>
      </a:spcAft>
      <a:defRPr sz="2800" kern="1200">
        <a:solidFill>
          <a:srgbClr val="FF3300"/>
        </a:solidFill>
        <a:latin typeface="Arial" panose="020B0604020202020204" pitchFamily="34" charset="0"/>
        <a:ea typeface="+mn-ea"/>
        <a:cs typeface="+mn-cs"/>
      </a:defRPr>
    </a:lvl5pPr>
    <a:lvl6pPr marL="2286000" algn="l" defTabSz="914400" rtl="0" eaLnBrk="1" latinLnBrk="0" hangingPunct="1">
      <a:defRPr sz="2800" kern="1200">
        <a:solidFill>
          <a:srgbClr val="FF3300"/>
        </a:solidFill>
        <a:latin typeface="Arial" panose="020B0604020202020204" pitchFamily="34" charset="0"/>
        <a:ea typeface="+mn-ea"/>
        <a:cs typeface="+mn-cs"/>
      </a:defRPr>
    </a:lvl6pPr>
    <a:lvl7pPr marL="2743200" algn="l" defTabSz="914400" rtl="0" eaLnBrk="1" latinLnBrk="0" hangingPunct="1">
      <a:defRPr sz="2800" kern="1200">
        <a:solidFill>
          <a:srgbClr val="FF3300"/>
        </a:solidFill>
        <a:latin typeface="Arial" panose="020B0604020202020204" pitchFamily="34" charset="0"/>
        <a:ea typeface="+mn-ea"/>
        <a:cs typeface="+mn-cs"/>
      </a:defRPr>
    </a:lvl7pPr>
    <a:lvl8pPr marL="3200400" algn="l" defTabSz="914400" rtl="0" eaLnBrk="1" latinLnBrk="0" hangingPunct="1">
      <a:defRPr sz="2800" kern="1200">
        <a:solidFill>
          <a:srgbClr val="FF3300"/>
        </a:solidFill>
        <a:latin typeface="Arial" panose="020B0604020202020204" pitchFamily="34" charset="0"/>
        <a:ea typeface="+mn-ea"/>
        <a:cs typeface="+mn-cs"/>
      </a:defRPr>
    </a:lvl8pPr>
    <a:lvl9pPr marL="3657600" algn="l" defTabSz="914400" rtl="0" eaLnBrk="1" latinLnBrk="0" hangingPunct="1">
      <a:defRPr sz="2800" kern="1200">
        <a:solidFill>
          <a:srgbClr val="FF33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autoAdjust="0"/>
    <p:restoredTop sz="94762" autoAdjust="0"/>
  </p:normalViewPr>
  <p:slideViewPr>
    <p:cSldViewPr>
      <p:cViewPr varScale="1">
        <p:scale>
          <a:sx n="121" d="100"/>
          <a:sy n="121" d="100"/>
        </p:scale>
        <p:origin x="52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28A31-4110-5234-F90B-273A6A98EE8F}"/>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019426-D3EC-C094-97EE-D1973D442AB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0C3D9D-D95E-2541-12DB-E3A44649CAD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87C6739-69A6-62D4-857B-AA6911F5324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12DDD-9D93-0C88-4C1F-FBE43FA14BCC}"/>
              </a:ext>
            </a:extLst>
          </p:cNvPr>
          <p:cNvSpPr>
            <a:spLocks noGrp="1"/>
          </p:cNvSpPr>
          <p:nvPr>
            <p:ph type="sldNum" sz="quarter" idx="12"/>
          </p:nvPr>
        </p:nvSpPr>
        <p:spPr/>
        <p:txBody>
          <a:bodyPr/>
          <a:lstStyle>
            <a:lvl1pPr>
              <a:defRPr/>
            </a:lvl1pPr>
          </a:lstStyle>
          <a:p>
            <a:fld id="{0E2555C9-B132-EC41-AEAF-4A09427A7104}" type="slidenum">
              <a:rPr lang="en-US" altLang="en-US"/>
              <a:pPr/>
              <a:t>‹#›</a:t>
            </a:fld>
            <a:endParaRPr lang="en-US" altLang="en-US"/>
          </a:p>
        </p:txBody>
      </p:sp>
    </p:spTree>
    <p:extLst>
      <p:ext uri="{BB962C8B-B14F-4D97-AF65-F5344CB8AC3E}">
        <p14:creationId xmlns:p14="http://schemas.microsoft.com/office/powerpoint/2010/main" val="3269537133"/>
      </p:ext>
    </p:extLst>
  </p:cSld>
  <p:clrMapOvr>
    <a:masterClrMapping/>
  </p:clrMapOvr>
  <p:transition>
    <p:blind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7A1B9-45AA-E2D1-6BF2-96998DF299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109E48-4015-B03F-C92A-55EA28A77C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F0431E-5A87-A494-FF34-3D1738D5FDD6}"/>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A3FA4DC6-1115-2419-A8B4-DD5139C42DA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8524C4C-D62B-E456-FF65-89433A9FB0FF}"/>
              </a:ext>
            </a:extLst>
          </p:cNvPr>
          <p:cNvSpPr>
            <a:spLocks noGrp="1"/>
          </p:cNvSpPr>
          <p:nvPr>
            <p:ph type="sldNum" sz="quarter" idx="12"/>
          </p:nvPr>
        </p:nvSpPr>
        <p:spPr/>
        <p:txBody>
          <a:bodyPr/>
          <a:lstStyle>
            <a:lvl1pPr>
              <a:defRPr/>
            </a:lvl1pPr>
          </a:lstStyle>
          <a:p>
            <a:fld id="{76DF73AA-2F3A-3F47-9744-3F4DF5608330}" type="slidenum">
              <a:rPr lang="en-US" altLang="en-US"/>
              <a:pPr/>
              <a:t>‹#›</a:t>
            </a:fld>
            <a:endParaRPr lang="en-US" altLang="en-US"/>
          </a:p>
        </p:txBody>
      </p:sp>
    </p:spTree>
    <p:extLst>
      <p:ext uri="{BB962C8B-B14F-4D97-AF65-F5344CB8AC3E}">
        <p14:creationId xmlns:p14="http://schemas.microsoft.com/office/powerpoint/2010/main" val="1062003805"/>
      </p:ext>
    </p:extLst>
  </p:cSld>
  <p:clrMapOvr>
    <a:masterClrMapping/>
  </p:clrMapOvr>
  <p:transition>
    <p:blind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51D2BF-E212-4184-88D5-A1042F3AE68E}"/>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5C7B58-A1E3-47E5-B978-E9F38D96BDDE}"/>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6A6382-179D-3158-9A28-AE673FB6767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F56E443-EDAF-C77C-135C-764ADE0F86D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466C323-9D56-4DE4-8AD3-8D5162D68B78}"/>
              </a:ext>
            </a:extLst>
          </p:cNvPr>
          <p:cNvSpPr>
            <a:spLocks noGrp="1"/>
          </p:cNvSpPr>
          <p:nvPr>
            <p:ph type="sldNum" sz="quarter" idx="12"/>
          </p:nvPr>
        </p:nvSpPr>
        <p:spPr/>
        <p:txBody>
          <a:bodyPr/>
          <a:lstStyle>
            <a:lvl1pPr>
              <a:defRPr/>
            </a:lvl1pPr>
          </a:lstStyle>
          <a:p>
            <a:fld id="{A5AE5F1D-3ACC-9E4A-8F87-F544CDB661FA}" type="slidenum">
              <a:rPr lang="en-US" altLang="en-US"/>
              <a:pPr/>
              <a:t>‹#›</a:t>
            </a:fld>
            <a:endParaRPr lang="en-US" altLang="en-US"/>
          </a:p>
        </p:txBody>
      </p:sp>
    </p:spTree>
    <p:extLst>
      <p:ext uri="{BB962C8B-B14F-4D97-AF65-F5344CB8AC3E}">
        <p14:creationId xmlns:p14="http://schemas.microsoft.com/office/powerpoint/2010/main" val="4234673771"/>
      </p:ext>
    </p:extLst>
  </p:cSld>
  <p:clrMapOvr>
    <a:masterClrMapping/>
  </p:clrMapOvr>
  <p:transition>
    <p:blind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55E7-F5D1-606E-C1C3-D08BA23202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D5E0B2-32A6-FB7D-8C84-A635CC1111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9F0BE3-A6D9-3C68-F745-7ED4A1492DB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9FCE589-8103-9623-D9ED-07964D4DD6E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43DDD50-7274-006F-FD80-FCEF0719B094}"/>
              </a:ext>
            </a:extLst>
          </p:cNvPr>
          <p:cNvSpPr>
            <a:spLocks noGrp="1"/>
          </p:cNvSpPr>
          <p:nvPr>
            <p:ph type="sldNum" sz="quarter" idx="12"/>
          </p:nvPr>
        </p:nvSpPr>
        <p:spPr/>
        <p:txBody>
          <a:bodyPr/>
          <a:lstStyle>
            <a:lvl1pPr>
              <a:defRPr/>
            </a:lvl1pPr>
          </a:lstStyle>
          <a:p>
            <a:fld id="{1C3710F7-14F5-6247-9E3B-BDD21E004134}" type="slidenum">
              <a:rPr lang="en-US" altLang="en-US"/>
              <a:pPr/>
              <a:t>‹#›</a:t>
            </a:fld>
            <a:endParaRPr lang="en-US" altLang="en-US"/>
          </a:p>
        </p:txBody>
      </p:sp>
    </p:spTree>
    <p:extLst>
      <p:ext uri="{BB962C8B-B14F-4D97-AF65-F5344CB8AC3E}">
        <p14:creationId xmlns:p14="http://schemas.microsoft.com/office/powerpoint/2010/main" val="1066347967"/>
      </p:ext>
    </p:extLst>
  </p:cSld>
  <p:clrMapOvr>
    <a:masterClrMapping/>
  </p:clrMapOvr>
  <p:transition>
    <p:blind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D64B4-9E4F-14F1-4787-D8631FBBBBD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DEEA9F-98B6-202D-41FF-C71DF3B7FAB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F9D680F-EE00-4C3E-3ACC-1989EF8F6EF6}"/>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15F4E40-40E6-F789-2CA6-E59CBE3727F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65848A7-3643-C2E8-999B-C9EFC7FD935D}"/>
              </a:ext>
            </a:extLst>
          </p:cNvPr>
          <p:cNvSpPr>
            <a:spLocks noGrp="1"/>
          </p:cNvSpPr>
          <p:nvPr>
            <p:ph type="sldNum" sz="quarter" idx="12"/>
          </p:nvPr>
        </p:nvSpPr>
        <p:spPr/>
        <p:txBody>
          <a:bodyPr/>
          <a:lstStyle>
            <a:lvl1pPr>
              <a:defRPr/>
            </a:lvl1pPr>
          </a:lstStyle>
          <a:p>
            <a:fld id="{0F11C646-51B0-144F-B961-B864944E3516}" type="slidenum">
              <a:rPr lang="en-US" altLang="en-US"/>
              <a:pPr/>
              <a:t>‹#›</a:t>
            </a:fld>
            <a:endParaRPr lang="en-US" altLang="en-US"/>
          </a:p>
        </p:txBody>
      </p:sp>
    </p:spTree>
    <p:extLst>
      <p:ext uri="{BB962C8B-B14F-4D97-AF65-F5344CB8AC3E}">
        <p14:creationId xmlns:p14="http://schemas.microsoft.com/office/powerpoint/2010/main" val="3756924793"/>
      </p:ext>
    </p:extLst>
  </p:cSld>
  <p:clrMapOvr>
    <a:masterClrMapping/>
  </p:clrMapOvr>
  <p:transition>
    <p:blind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4C5E8-C92C-4B66-A2C7-134CA6FA46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F22C68-52E3-F316-6846-5BC1B3DBB4A3}"/>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194EFA-5171-BEB9-09FE-15B876D98545}"/>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B0478B-2AF8-0231-3FFC-FCB311C71B96}"/>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6296448-1AC5-A65A-DCE6-199656F10F2D}"/>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A7040A4-0315-7AA9-4D88-DB803683FB13}"/>
              </a:ext>
            </a:extLst>
          </p:cNvPr>
          <p:cNvSpPr>
            <a:spLocks noGrp="1"/>
          </p:cNvSpPr>
          <p:nvPr>
            <p:ph type="sldNum" sz="quarter" idx="12"/>
          </p:nvPr>
        </p:nvSpPr>
        <p:spPr/>
        <p:txBody>
          <a:bodyPr/>
          <a:lstStyle>
            <a:lvl1pPr>
              <a:defRPr/>
            </a:lvl1pPr>
          </a:lstStyle>
          <a:p>
            <a:fld id="{E719E819-5DBB-4E41-868E-F99A820AF9E3}" type="slidenum">
              <a:rPr lang="en-US" altLang="en-US"/>
              <a:pPr/>
              <a:t>‹#›</a:t>
            </a:fld>
            <a:endParaRPr lang="en-US" altLang="en-US"/>
          </a:p>
        </p:txBody>
      </p:sp>
    </p:spTree>
    <p:extLst>
      <p:ext uri="{BB962C8B-B14F-4D97-AF65-F5344CB8AC3E}">
        <p14:creationId xmlns:p14="http://schemas.microsoft.com/office/powerpoint/2010/main" val="1994773425"/>
      </p:ext>
    </p:extLst>
  </p:cSld>
  <p:clrMapOvr>
    <a:masterClrMapping/>
  </p:clrMapOvr>
  <p:transition>
    <p:blind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3B8B3-12EB-EAAA-436A-3347039E8E3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4B84BB-A098-0005-26E1-2E752841CA3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93BE77-AE3F-F4A4-544C-A3FAB14140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5D7922-B3F3-8E82-F37A-408660BEBDB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03F537-EF93-1251-DE55-89C1DD5B88B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4DD916-0515-27C5-0808-8C0F074DB3DD}"/>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67374E14-92C4-AB8F-F7C7-317821307F23}"/>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84466C65-D268-50DB-7099-63C14A9B2D71}"/>
              </a:ext>
            </a:extLst>
          </p:cNvPr>
          <p:cNvSpPr>
            <a:spLocks noGrp="1"/>
          </p:cNvSpPr>
          <p:nvPr>
            <p:ph type="sldNum" sz="quarter" idx="12"/>
          </p:nvPr>
        </p:nvSpPr>
        <p:spPr/>
        <p:txBody>
          <a:bodyPr/>
          <a:lstStyle>
            <a:lvl1pPr>
              <a:defRPr/>
            </a:lvl1pPr>
          </a:lstStyle>
          <a:p>
            <a:fld id="{33601368-5377-E240-B348-954F94A5CB1D}" type="slidenum">
              <a:rPr lang="en-US" altLang="en-US"/>
              <a:pPr/>
              <a:t>‹#›</a:t>
            </a:fld>
            <a:endParaRPr lang="en-US" altLang="en-US"/>
          </a:p>
        </p:txBody>
      </p:sp>
    </p:spTree>
    <p:extLst>
      <p:ext uri="{BB962C8B-B14F-4D97-AF65-F5344CB8AC3E}">
        <p14:creationId xmlns:p14="http://schemas.microsoft.com/office/powerpoint/2010/main" val="1561289854"/>
      </p:ext>
    </p:extLst>
  </p:cSld>
  <p:clrMapOvr>
    <a:masterClrMapping/>
  </p:clrMapOvr>
  <p:transition>
    <p:blind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F071B-686C-8328-7C16-2E94EF41A0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7717E5-5FD1-5738-9D79-86D14FE9E9E1}"/>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7FABAEE5-5149-7B10-A5EC-00C9E3868E23}"/>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8D5B9659-2995-2CD7-E6BB-163BF2EDA79F}"/>
              </a:ext>
            </a:extLst>
          </p:cNvPr>
          <p:cNvSpPr>
            <a:spLocks noGrp="1"/>
          </p:cNvSpPr>
          <p:nvPr>
            <p:ph type="sldNum" sz="quarter" idx="12"/>
          </p:nvPr>
        </p:nvSpPr>
        <p:spPr/>
        <p:txBody>
          <a:bodyPr/>
          <a:lstStyle>
            <a:lvl1pPr>
              <a:defRPr/>
            </a:lvl1pPr>
          </a:lstStyle>
          <a:p>
            <a:fld id="{2F5929EF-20A8-254A-B318-FC14E12B868F}" type="slidenum">
              <a:rPr lang="en-US" altLang="en-US"/>
              <a:pPr/>
              <a:t>‹#›</a:t>
            </a:fld>
            <a:endParaRPr lang="en-US" altLang="en-US"/>
          </a:p>
        </p:txBody>
      </p:sp>
    </p:spTree>
    <p:extLst>
      <p:ext uri="{BB962C8B-B14F-4D97-AF65-F5344CB8AC3E}">
        <p14:creationId xmlns:p14="http://schemas.microsoft.com/office/powerpoint/2010/main" val="2779849487"/>
      </p:ext>
    </p:extLst>
  </p:cSld>
  <p:clrMapOvr>
    <a:masterClrMapping/>
  </p:clrMapOvr>
  <p:transition>
    <p:blind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C7B734-08D1-B96C-2DAF-F7B12F438298}"/>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E65B12F-8B7C-E0C2-969A-430C82154EBA}"/>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53A4A504-0E95-0B4A-1777-1995EB416763}"/>
              </a:ext>
            </a:extLst>
          </p:cNvPr>
          <p:cNvSpPr>
            <a:spLocks noGrp="1"/>
          </p:cNvSpPr>
          <p:nvPr>
            <p:ph type="sldNum" sz="quarter" idx="12"/>
          </p:nvPr>
        </p:nvSpPr>
        <p:spPr/>
        <p:txBody>
          <a:bodyPr/>
          <a:lstStyle>
            <a:lvl1pPr>
              <a:defRPr/>
            </a:lvl1pPr>
          </a:lstStyle>
          <a:p>
            <a:fld id="{7CB4FBB1-143A-4D4D-9EED-75CE2E268DB0}" type="slidenum">
              <a:rPr lang="en-US" altLang="en-US"/>
              <a:pPr/>
              <a:t>‹#›</a:t>
            </a:fld>
            <a:endParaRPr lang="en-US" altLang="en-US"/>
          </a:p>
        </p:txBody>
      </p:sp>
    </p:spTree>
    <p:extLst>
      <p:ext uri="{BB962C8B-B14F-4D97-AF65-F5344CB8AC3E}">
        <p14:creationId xmlns:p14="http://schemas.microsoft.com/office/powerpoint/2010/main" val="974256289"/>
      </p:ext>
    </p:extLst>
  </p:cSld>
  <p:clrMapOvr>
    <a:masterClrMapping/>
  </p:clrMapOvr>
  <p:transition>
    <p:blind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C405-09C9-09F7-7803-9E807598B1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C1FE4F-4DBB-A9AE-198D-725F193689E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CD3303-FF48-4131-BAB3-9C41414DD0B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3192A2-3CE7-1F38-D74E-1A0DE8B95876}"/>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BA4559-EBB4-5A2F-8305-D55DBBA6944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908D64A-6684-F011-F226-F1C17B793357}"/>
              </a:ext>
            </a:extLst>
          </p:cNvPr>
          <p:cNvSpPr>
            <a:spLocks noGrp="1"/>
          </p:cNvSpPr>
          <p:nvPr>
            <p:ph type="sldNum" sz="quarter" idx="12"/>
          </p:nvPr>
        </p:nvSpPr>
        <p:spPr/>
        <p:txBody>
          <a:bodyPr/>
          <a:lstStyle>
            <a:lvl1pPr>
              <a:defRPr/>
            </a:lvl1pPr>
          </a:lstStyle>
          <a:p>
            <a:fld id="{4A2C86DE-E1B0-AF48-B596-498E03D7B30C}" type="slidenum">
              <a:rPr lang="en-US" altLang="en-US"/>
              <a:pPr/>
              <a:t>‹#›</a:t>
            </a:fld>
            <a:endParaRPr lang="en-US" altLang="en-US"/>
          </a:p>
        </p:txBody>
      </p:sp>
    </p:spTree>
    <p:extLst>
      <p:ext uri="{BB962C8B-B14F-4D97-AF65-F5344CB8AC3E}">
        <p14:creationId xmlns:p14="http://schemas.microsoft.com/office/powerpoint/2010/main" val="2606311634"/>
      </p:ext>
    </p:extLst>
  </p:cSld>
  <p:clrMapOvr>
    <a:masterClrMapping/>
  </p:clrMapOvr>
  <p:transition>
    <p:blind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65253-D75E-1A4D-4436-1BAA0C563A7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7DEE38-2DFA-3C6F-1AFC-B9137976F51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804010-FA7C-F8CA-9B57-916AF104947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503252-5D98-D9E2-9AFE-9C2D8EA0234F}"/>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118E5F40-ADC5-83A6-80E2-A9753B396385}"/>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AA8D057-3105-9AE0-CA7C-F7D23E637CEC}"/>
              </a:ext>
            </a:extLst>
          </p:cNvPr>
          <p:cNvSpPr>
            <a:spLocks noGrp="1"/>
          </p:cNvSpPr>
          <p:nvPr>
            <p:ph type="sldNum" sz="quarter" idx="12"/>
          </p:nvPr>
        </p:nvSpPr>
        <p:spPr/>
        <p:txBody>
          <a:bodyPr/>
          <a:lstStyle>
            <a:lvl1pPr>
              <a:defRPr/>
            </a:lvl1pPr>
          </a:lstStyle>
          <a:p>
            <a:fld id="{74553BF6-A706-2F40-867B-154BE23BC8C5}" type="slidenum">
              <a:rPr lang="en-US" altLang="en-US"/>
              <a:pPr/>
              <a:t>‹#›</a:t>
            </a:fld>
            <a:endParaRPr lang="en-US" altLang="en-US"/>
          </a:p>
        </p:txBody>
      </p:sp>
    </p:spTree>
    <p:extLst>
      <p:ext uri="{BB962C8B-B14F-4D97-AF65-F5344CB8AC3E}">
        <p14:creationId xmlns:p14="http://schemas.microsoft.com/office/powerpoint/2010/main" val="1175028376"/>
      </p:ext>
    </p:extLst>
  </p:cSld>
  <p:clrMapOvr>
    <a:masterClrMapping/>
  </p:clrMapOvr>
  <p:transition>
    <p:blind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FC2CBCF-A776-DF98-ABDE-CB998E3ED1A4}"/>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2224DCA-3AA0-3D52-FCA5-4710F72EC3FD}"/>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CE0D61A-D489-E3C1-DCDB-BAE3928755C4}"/>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endParaRPr lang="en-US" altLang="en-US"/>
          </a:p>
        </p:txBody>
      </p:sp>
      <p:sp>
        <p:nvSpPr>
          <p:cNvPr id="1029" name="Rectangle 5">
            <a:extLst>
              <a:ext uri="{FF2B5EF4-FFF2-40B4-BE49-F238E27FC236}">
                <a16:creationId xmlns:a16="http://schemas.microsoft.com/office/drawing/2014/main" id="{7D3BC5FB-BF8A-0904-5872-20590D3155F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endParaRPr lang="en-US" altLang="en-US"/>
          </a:p>
        </p:txBody>
      </p:sp>
      <p:sp>
        <p:nvSpPr>
          <p:cNvPr id="1030" name="Rectangle 6">
            <a:extLst>
              <a:ext uri="{FF2B5EF4-FFF2-40B4-BE49-F238E27FC236}">
                <a16:creationId xmlns:a16="http://schemas.microsoft.com/office/drawing/2014/main" id="{5DA6C238-1830-4682-496F-5A405B4F3656}"/>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fld id="{189D5442-0005-9F43-BCA1-F6E46704571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blinds/>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rds.yahoo.com/S=96062883/K=Chunnel/v=2/SID=e/l=IVI/*-http:/www.library.drexel.edu/images/chunnel_in_light.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949538B-FCD7-E2B2-C671-CFA259552194}"/>
              </a:ext>
            </a:extLst>
          </p:cNvPr>
          <p:cNvSpPr>
            <a:spLocks noGrp="1" noChangeArrowheads="1"/>
          </p:cNvSpPr>
          <p:nvPr>
            <p:ph type="ctrTitle"/>
          </p:nvPr>
        </p:nvSpPr>
        <p:spPr>
          <a:xfrm>
            <a:off x="533400" y="2971800"/>
            <a:ext cx="8610600" cy="1981200"/>
          </a:xfrm>
        </p:spPr>
        <p:txBody>
          <a:bodyPr anchor="ctr"/>
          <a:lstStyle/>
          <a:p>
            <a:r>
              <a:rPr lang="en-US" altLang="en-US" sz="5400" b="1">
                <a:solidFill>
                  <a:srgbClr val="FF3300"/>
                </a:solidFill>
              </a:rPr>
              <a:t>Understanding Europe-</a:t>
            </a:r>
            <a:br>
              <a:rPr lang="en-US" altLang="en-US" sz="5400" b="1">
                <a:solidFill>
                  <a:srgbClr val="FF3300"/>
                </a:solidFill>
              </a:rPr>
            </a:br>
            <a:r>
              <a:rPr lang="en-US" altLang="en-US" sz="5400" b="1">
                <a:solidFill>
                  <a:srgbClr val="FF3300"/>
                </a:solidFill>
              </a:rPr>
              <a:t>A Cultural Mosaic</a:t>
            </a:r>
            <a:br>
              <a:rPr lang="en-US" altLang="en-US" sz="5400" b="1">
                <a:solidFill>
                  <a:srgbClr val="FF3300"/>
                </a:solidFill>
              </a:rPr>
            </a:br>
            <a:endParaRPr lang="en-US" altLang="en-US" sz="5400" b="1">
              <a:solidFill>
                <a:srgbClr val="FF3300"/>
              </a:solidFill>
            </a:endParaRPr>
          </a:p>
        </p:txBody>
      </p:sp>
      <p:sp>
        <p:nvSpPr>
          <p:cNvPr id="2051" name="Rectangle 3">
            <a:extLst>
              <a:ext uri="{FF2B5EF4-FFF2-40B4-BE49-F238E27FC236}">
                <a16:creationId xmlns:a16="http://schemas.microsoft.com/office/drawing/2014/main" id="{385709C1-EF7E-6A4F-B609-2B3B28D95ED4}"/>
              </a:ext>
            </a:extLst>
          </p:cNvPr>
          <p:cNvSpPr>
            <a:spLocks noGrp="1" noChangeArrowheads="1"/>
          </p:cNvSpPr>
          <p:nvPr>
            <p:ph type="subTitle" idx="1"/>
          </p:nvPr>
        </p:nvSpPr>
        <p:spPr>
          <a:xfrm>
            <a:off x="5486400" y="5105400"/>
            <a:ext cx="3657600" cy="1752600"/>
          </a:xfrm>
        </p:spPr>
        <p:txBody>
          <a:bodyPr/>
          <a:lstStyle/>
          <a:p>
            <a:endParaRPr lang="en-US" altLang="en-US" sz="2000" b="1"/>
          </a:p>
          <a:p>
            <a:r>
              <a:rPr lang="en-US" altLang="en-US" sz="2000" b="1"/>
              <a:t>By Lila Doma and Liz Grau</a:t>
            </a:r>
          </a:p>
          <a:p>
            <a:r>
              <a:rPr lang="en-US" altLang="en-US" sz="2000" b="1"/>
              <a:t>Indiana University West European Studies Office </a:t>
            </a:r>
          </a:p>
        </p:txBody>
      </p:sp>
    </p:spTree>
  </p:cSld>
  <p:clrMapOvr>
    <a:masterClrMapping/>
  </p:clrMapOvr>
  <p:transition>
    <p:blinds/>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94213" name="Rectangle 5">
            <a:extLst>
              <a:ext uri="{FF2B5EF4-FFF2-40B4-BE49-F238E27FC236}">
                <a16:creationId xmlns:a16="http://schemas.microsoft.com/office/drawing/2014/main" id="{9C3D4DAC-1FEA-D6DD-C442-D2ED2DA836BB}"/>
              </a:ext>
            </a:extLst>
          </p:cNvPr>
          <p:cNvSpPr>
            <a:spLocks noGrp="1" noChangeArrowheads="1"/>
          </p:cNvSpPr>
          <p:nvPr>
            <p:ph type="title"/>
          </p:nvPr>
        </p:nvSpPr>
        <p:spPr/>
        <p:txBody>
          <a:bodyPr/>
          <a:lstStyle/>
          <a:p>
            <a:r>
              <a:rPr lang="en-US" altLang="en-US">
                <a:solidFill>
                  <a:srgbClr val="FFFF99"/>
                </a:solidFill>
              </a:rPr>
              <a:t>Austrian street </a:t>
            </a:r>
          </a:p>
        </p:txBody>
      </p:sp>
      <p:pic>
        <p:nvPicPr>
          <p:cNvPr id="94212" name="Picture 4" descr="A group of people walking in a city.">
            <a:extLst>
              <a:ext uri="{FF2B5EF4-FFF2-40B4-BE49-F238E27FC236}">
                <a16:creationId xmlns:a16="http://schemas.microsoft.com/office/drawing/2014/main" id="{A687539C-6DE5-E7CE-2AA9-B4D006D3A1AC}"/>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874963" y="1600200"/>
            <a:ext cx="3394075"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blinds/>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96261" name="Rectangle 5">
            <a:extLst>
              <a:ext uri="{FF2B5EF4-FFF2-40B4-BE49-F238E27FC236}">
                <a16:creationId xmlns:a16="http://schemas.microsoft.com/office/drawing/2014/main" id="{62F6AF68-A641-E146-49FC-B0AA1F7927C7}"/>
              </a:ext>
            </a:extLst>
          </p:cNvPr>
          <p:cNvSpPr>
            <a:spLocks noGrp="1" noChangeArrowheads="1"/>
          </p:cNvSpPr>
          <p:nvPr>
            <p:ph type="title"/>
          </p:nvPr>
        </p:nvSpPr>
        <p:spPr/>
        <p:txBody>
          <a:bodyPr/>
          <a:lstStyle/>
          <a:p>
            <a:r>
              <a:rPr lang="en-US" altLang="en-US">
                <a:solidFill>
                  <a:srgbClr val="FFFF99"/>
                </a:solidFill>
              </a:rPr>
              <a:t>Austrian park</a:t>
            </a:r>
          </a:p>
        </p:txBody>
      </p:sp>
      <p:pic>
        <p:nvPicPr>
          <p:cNvPr id="96260" name="Picture 4" descr="A fountain in a park with a building in the background.">
            <a:extLst>
              <a:ext uri="{FF2B5EF4-FFF2-40B4-BE49-F238E27FC236}">
                <a16:creationId xmlns:a16="http://schemas.microsoft.com/office/drawing/2014/main" id="{45117E8B-67DD-090B-89FE-8060D3FCBBE6}"/>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blind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E58132E0-942C-2C63-5DAB-629D54FC5498}"/>
              </a:ext>
            </a:extLst>
          </p:cNvPr>
          <p:cNvSpPr>
            <a:spLocks noGrp="1" noChangeArrowheads="1"/>
          </p:cNvSpPr>
          <p:nvPr>
            <p:ph type="title"/>
          </p:nvPr>
        </p:nvSpPr>
        <p:spPr/>
        <p:txBody>
          <a:bodyPr/>
          <a:lstStyle/>
          <a:p>
            <a:r>
              <a:rPr lang="en-US" altLang="en-US">
                <a:solidFill>
                  <a:schemeClr val="accent2"/>
                </a:solidFill>
              </a:rPr>
              <a:t>Western Europe- Rest Stop</a:t>
            </a:r>
            <a:r>
              <a:rPr lang="en-US" altLang="en-US"/>
              <a:t> </a:t>
            </a:r>
          </a:p>
        </p:txBody>
      </p:sp>
      <p:sp>
        <p:nvSpPr>
          <p:cNvPr id="93187" name="Rectangle 3">
            <a:extLst>
              <a:ext uri="{FF2B5EF4-FFF2-40B4-BE49-F238E27FC236}">
                <a16:creationId xmlns:a16="http://schemas.microsoft.com/office/drawing/2014/main" id="{F10207BE-7A8D-520B-61C7-CDD67E758358}"/>
              </a:ext>
            </a:extLst>
          </p:cNvPr>
          <p:cNvSpPr>
            <a:spLocks noGrp="1" noChangeArrowheads="1"/>
          </p:cNvSpPr>
          <p:nvPr>
            <p:ph type="body" idx="1"/>
          </p:nvPr>
        </p:nvSpPr>
        <p:spPr/>
        <p:txBody>
          <a:bodyPr/>
          <a:lstStyle/>
          <a:p>
            <a:pPr algn="ctr">
              <a:buFontTx/>
              <a:buNone/>
            </a:pPr>
            <a:r>
              <a:rPr lang="en-US" altLang="en-US">
                <a:solidFill>
                  <a:srgbClr val="FF3300"/>
                </a:solidFill>
              </a:rPr>
              <a:t>Physical health and the environment are two very important issues in Western Europe.  Citizens of many western European countries believe that these two issues are linked to a happy and zestful life.  How does the next picture relate to this philosophy?  </a:t>
            </a:r>
          </a:p>
        </p:txBody>
      </p:sp>
    </p:spTree>
  </p:cSld>
  <p:clrMapOvr>
    <a:masterClrMapping/>
  </p:clrMapOvr>
  <p:transition>
    <p:blinds/>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91141" name="Rectangle 5">
            <a:extLst>
              <a:ext uri="{FF2B5EF4-FFF2-40B4-BE49-F238E27FC236}">
                <a16:creationId xmlns:a16="http://schemas.microsoft.com/office/drawing/2014/main" id="{894AD064-A187-1197-1727-53B02C5ADBE0}"/>
              </a:ext>
            </a:extLst>
          </p:cNvPr>
          <p:cNvSpPr>
            <a:spLocks noGrp="1" noChangeArrowheads="1"/>
          </p:cNvSpPr>
          <p:nvPr>
            <p:ph type="title"/>
          </p:nvPr>
        </p:nvSpPr>
        <p:spPr/>
        <p:txBody>
          <a:bodyPr/>
          <a:lstStyle/>
          <a:p>
            <a:r>
              <a:rPr lang="en-US" altLang="en-US">
                <a:solidFill>
                  <a:srgbClr val="FFFF99"/>
                </a:solidFill>
              </a:rPr>
              <a:t>Austrian street lane </a:t>
            </a:r>
          </a:p>
        </p:txBody>
      </p:sp>
      <p:pic>
        <p:nvPicPr>
          <p:cNvPr id="91144" name="Picture 8" descr="A bike sign on the ground.">
            <a:extLst>
              <a:ext uri="{FF2B5EF4-FFF2-40B4-BE49-F238E27FC236}">
                <a16:creationId xmlns:a16="http://schemas.microsoft.com/office/drawing/2014/main" id="{E0DD29E4-426B-6B21-07A3-2F357C47DBD8}"/>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874963" y="1600200"/>
            <a:ext cx="3394075"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blinds/>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F56521E5-F3FC-75CC-EA26-56E36BDC0925}"/>
              </a:ext>
            </a:extLst>
          </p:cNvPr>
          <p:cNvSpPr>
            <a:spLocks noGrp="1" noChangeArrowheads="1"/>
          </p:cNvSpPr>
          <p:nvPr>
            <p:ph type="title"/>
          </p:nvPr>
        </p:nvSpPr>
        <p:spPr/>
        <p:txBody>
          <a:bodyPr/>
          <a:lstStyle/>
          <a:p>
            <a:r>
              <a:rPr lang="en-US" altLang="en-US">
                <a:solidFill>
                  <a:schemeClr val="accent2"/>
                </a:solidFill>
              </a:rPr>
              <a:t>Western Europe- Rest Stop</a:t>
            </a:r>
          </a:p>
        </p:txBody>
      </p:sp>
      <p:sp>
        <p:nvSpPr>
          <p:cNvPr id="32771" name="Rectangle 3">
            <a:extLst>
              <a:ext uri="{FF2B5EF4-FFF2-40B4-BE49-F238E27FC236}">
                <a16:creationId xmlns:a16="http://schemas.microsoft.com/office/drawing/2014/main" id="{AB17DF76-EB0C-CD9A-32D2-EEE635312811}"/>
              </a:ext>
            </a:extLst>
          </p:cNvPr>
          <p:cNvSpPr>
            <a:spLocks noGrp="1" noChangeArrowheads="1"/>
          </p:cNvSpPr>
          <p:nvPr>
            <p:ph type="body" idx="1"/>
          </p:nvPr>
        </p:nvSpPr>
        <p:spPr/>
        <p:txBody>
          <a:bodyPr/>
          <a:lstStyle/>
          <a:p>
            <a:pPr algn="ctr">
              <a:buFontTx/>
              <a:buNone/>
            </a:pPr>
            <a:r>
              <a:rPr lang="en-US" altLang="en-US">
                <a:solidFill>
                  <a:srgbClr val="FF3300"/>
                </a:solidFill>
              </a:rPr>
              <a:t>The Eiffel Tower is noted as the most recognized European monument worldwide. The tower was built in remembrance for the French Revolution and greeted visitors to the 1889 World’s Fair in Paris.  What are some other famous monuments?  What is their significance?  What does that say about the countries that built them? </a:t>
            </a:r>
          </a:p>
        </p:txBody>
      </p:sp>
    </p:spTree>
  </p:cSld>
  <p:clrMapOvr>
    <a:masterClrMapping/>
  </p:clrMapOvr>
  <p:transition>
    <p:blinds/>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17749E6D-B1AE-4078-66CE-FD25DB42FA4C}"/>
              </a:ext>
            </a:extLst>
          </p:cNvPr>
          <p:cNvSpPr>
            <a:spLocks noGrp="1" noChangeArrowheads="1"/>
          </p:cNvSpPr>
          <p:nvPr>
            <p:ph type="title"/>
          </p:nvPr>
        </p:nvSpPr>
        <p:spPr/>
        <p:txBody>
          <a:bodyPr/>
          <a:lstStyle/>
          <a:p>
            <a:r>
              <a:rPr lang="en-US" altLang="en-US">
                <a:solidFill>
                  <a:srgbClr val="FFFF99"/>
                </a:solidFill>
              </a:rPr>
              <a:t>Eiffel Tower </a:t>
            </a:r>
          </a:p>
        </p:txBody>
      </p:sp>
      <p:pic>
        <p:nvPicPr>
          <p:cNvPr id="98315" name="Picture 11" descr="Paris_0786">
            <a:extLst>
              <a:ext uri="{FF2B5EF4-FFF2-40B4-BE49-F238E27FC236}">
                <a16:creationId xmlns:a16="http://schemas.microsoft.com/office/drawing/2014/main" id="{1465D120-4318-E8CA-4BD2-21E98B50BF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371600"/>
            <a:ext cx="3856038" cy="51355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blinds/>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8805B170-E620-79DF-8E7C-6B073B1C3C22}"/>
              </a:ext>
            </a:extLst>
          </p:cNvPr>
          <p:cNvSpPr>
            <a:spLocks noGrp="1" noChangeArrowheads="1"/>
          </p:cNvSpPr>
          <p:nvPr>
            <p:ph type="title"/>
          </p:nvPr>
        </p:nvSpPr>
        <p:spPr/>
        <p:txBody>
          <a:bodyPr/>
          <a:lstStyle/>
          <a:p>
            <a:r>
              <a:rPr lang="en-US" altLang="en-US">
                <a:solidFill>
                  <a:schemeClr val="accent2"/>
                </a:solidFill>
              </a:rPr>
              <a:t>Western Europe- Rest Stop</a:t>
            </a:r>
          </a:p>
        </p:txBody>
      </p:sp>
      <p:sp>
        <p:nvSpPr>
          <p:cNvPr id="40963" name="Rectangle 3">
            <a:extLst>
              <a:ext uri="{FF2B5EF4-FFF2-40B4-BE49-F238E27FC236}">
                <a16:creationId xmlns:a16="http://schemas.microsoft.com/office/drawing/2014/main" id="{405ACF9C-86B9-8F4F-8AD7-289A718220AB}"/>
              </a:ext>
            </a:extLst>
          </p:cNvPr>
          <p:cNvSpPr>
            <a:spLocks noGrp="1" noChangeArrowheads="1"/>
          </p:cNvSpPr>
          <p:nvPr>
            <p:ph type="body" idx="1"/>
          </p:nvPr>
        </p:nvSpPr>
        <p:spPr/>
        <p:txBody>
          <a:bodyPr/>
          <a:lstStyle/>
          <a:p>
            <a:pPr algn="ctr">
              <a:lnSpc>
                <a:spcPct val="90000"/>
              </a:lnSpc>
              <a:buFontTx/>
              <a:buNone/>
            </a:pPr>
            <a:r>
              <a:rPr lang="en-US" altLang="en-US" sz="2800">
                <a:solidFill>
                  <a:srgbClr val="FF3300"/>
                </a:solidFill>
              </a:rPr>
              <a:t>When England and France decided to connect their two countries with a 32-mile rail tunnel beneath the English Channel, engineers were faced with a huge challenge. Not only would they have to build one of the longest tunnels in the world; they would have to ensure publics safety in a tunnel this size. $21 billion dollars later, the Chunnel has connected over 40 million passengers from France to England and remains to be one of the greatest engineering feats of modern time. </a:t>
            </a:r>
          </a:p>
        </p:txBody>
      </p:sp>
    </p:spTree>
  </p:cSld>
  <p:clrMapOvr>
    <a:masterClrMapping/>
  </p:clrMapOvr>
  <p:transition>
    <p:blinds/>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BF5AD438-10D1-F270-43B7-DB5E1186BC36}"/>
              </a:ext>
            </a:extLst>
          </p:cNvPr>
          <p:cNvSpPr>
            <a:spLocks noGrp="1" noChangeArrowheads="1"/>
          </p:cNvSpPr>
          <p:nvPr>
            <p:ph type="title"/>
          </p:nvPr>
        </p:nvSpPr>
        <p:spPr/>
        <p:txBody>
          <a:bodyPr/>
          <a:lstStyle/>
          <a:p>
            <a:r>
              <a:rPr lang="en-US" altLang="en-US">
                <a:solidFill>
                  <a:srgbClr val="FFFF99"/>
                </a:solidFill>
              </a:rPr>
              <a:t>The Chunnel </a:t>
            </a:r>
          </a:p>
        </p:txBody>
      </p:sp>
      <p:pic>
        <p:nvPicPr>
          <p:cNvPr id="100357" name="Picture 5" descr="A train tunnel with tracks.">
            <a:hlinkClick r:id="rId2"/>
            <a:extLst>
              <a:ext uri="{FF2B5EF4-FFF2-40B4-BE49-F238E27FC236}">
                <a16:creationId xmlns:a16="http://schemas.microsoft.com/office/drawing/2014/main" id="{96B1D84D-544B-0F6C-9954-A3B6790FA0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752600"/>
            <a:ext cx="6324600" cy="47513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blind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6CCD8AC-634C-C675-9234-57984933E0DC}"/>
              </a:ext>
            </a:extLst>
          </p:cNvPr>
          <p:cNvSpPr>
            <a:spLocks noGrp="1" noChangeArrowheads="1"/>
          </p:cNvSpPr>
          <p:nvPr>
            <p:ph type="title"/>
          </p:nvPr>
        </p:nvSpPr>
        <p:spPr/>
        <p:txBody>
          <a:bodyPr/>
          <a:lstStyle/>
          <a:p>
            <a:r>
              <a:rPr lang="en-US" altLang="en-US">
                <a:solidFill>
                  <a:schemeClr val="accent2"/>
                </a:solidFill>
              </a:rPr>
              <a:t>Western Europe- Rest Stop</a:t>
            </a:r>
          </a:p>
        </p:txBody>
      </p:sp>
      <p:sp>
        <p:nvSpPr>
          <p:cNvPr id="41987" name="Rectangle 3">
            <a:extLst>
              <a:ext uri="{FF2B5EF4-FFF2-40B4-BE49-F238E27FC236}">
                <a16:creationId xmlns:a16="http://schemas.microsoft.com/office/drawing/2014/main" id="{8803F914-A08C-C364-9996-DB9AF9697ADE}"/>
              </a:ext>
            </a:extLst>
          </p:cNvPr>
          <p:cNvSpPr>
            <a:spLocks noGrp="1" noChangeArrowheads="1"/>
          </p:cNvSpPr>
          <p:nvPr>
            <p:ph type="body" idx="1"/>
          </p:nvPr>
        </p:nvSpPr>
        <p:spPr/>
        <p:txBody>
          <a:bodyPr/>
          <a:lstStyle/>
          <a:p>
            <a:pPr algn="ctr">
              <a:buFontTx/>
              <a:buNone/>
            </a:pPr>
            <a:r>
              <a:rPr lang="en-US" altLang="en-US">
                <a:solidFill>
                  <a:srgbClr val="FF3300"/>
                </a:solidFill>
              </a:rPr>
              <a:t>Many artists, writers, and other forward-thinkers were lured to Paris in search of academic and artistic freedom during and after World War II.  Under the influence of breath-taking views and potent espresso, they managed to create the dramatic tone for the artistic community that dominates Paris today.  Can you see why Paris has been such an inspiring city for centuries?</a:t>
            </a:r>
            <a:r>
              <a:rPr lang="en-US" altLang="en-US"/>
              <a:t>  </a:t>
            </a:r>
          </a:p>
        </p:txBody>
      </p:sp>
    </p:spTree>
  </p:cSld>
  <p:clrMapOvr>
    <a:masterClrMapping/>
  </p:clrMapOvr>
  <p:transition>
    <p:blinds/>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4930140D-E37F-223F-CA31-3A66B533EA5A}"/>
              </a:ext>
            </a:extLst>
          </p:cNvPr>
          <p:cNvSpPr>
            <a:spLocks noGrp="1" noChangeArrowheads="1"/>
          </p:cNvSpPr>
          <p:nvPr>
            <p:ph type="title"/>
          </p:nvPr>
        </p:nvSpPr>
        <p:spPr/>
        <p:txBody>
          <a:bodyPr/>
          <a:lstStyle/>
          <a:p>
            <a:r>
              <a:rPr lang="en-US" altLang="en-US">
                <a:solidFill>
                  <a:srgbClr val="FFFF99"/>
                </a:solidFill>
              </a:rPr>
              <a:t>Paris</a:t>
            </a:r>
            <a:r>
              <a:rPr lang="en-US" altLang="en-US"/>
              <a:t> </a:t>
            </a:r>
          </a:p>
        </p:txBody>
      </p:sp>
      <p:pic>
        <p:nvPicPr>
          <p:cNvPr id="101381" name="Picture 5" descr="Paris_0694">
            <a:extLst>
              <a:ext uri="{FF2B5EF4-FFF2-40B4-BE49-F238E27FC236}">
                <a16:creationId xmlns:a16="http://schemas.microsoft.com/office/drawing/2014/main" id="{D6589B03-10C7-03E5-BF4A-6B13DCA7AA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495425"/>
            <a:ext cx="6705600" cy="5033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blind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85DF56A-FD7D-621C-C09C-5C73C0A417AB}"/>
              </a:ext>
            </a:extLst>
          </p:cNvPr>
          <p:cNvSpPr>
            <a:spLocks noGrp="1" noChangeArrowheads="1"/>
          </p:cNvSpPr>
          <p:nvPr>
            <p:ph type="ctrTitle"/>
          </p:nvPr>
        </p:nvSpPr>
        <p:spPr>
          <a:xfrm>
            <a:off x="685800" y="2130425"/>
            <a:ext cx="7772400" cy="3203575"/>
          </a:xfrm>
        </p:spPr>
        <p:txBody>
          <a:bodyPr anchor="ctr"/>
          <a:lstStyle/>
          <a:p>
            <a:r>
              <a:rPr lang="en-US" altLang="en-US" sz="5400">
                <a:solidFill>
                  <a:schemeClr val="accent2"/>
                </a:solidFill>
                <a:latin typeface="Palatino Linotype" panose="02040502050505030304" pitchFamily="18" charset="0"/>
              </a:rPr>
              <a:t>Western Europe</a:t>
            </a:r>
          </a:p>
        </p:txBody>
      </p:sp>
    </p:spTree>
  </p:cSld>
  <p:clrMapOvr>
    <a:masterClrMapping/>
  </p:clrMapOvr>
  <p:transition>
    <p:blinds/>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FB5E71CE-6463-D467-8B88-881E11F99BE4}"/>
              </a:ext>
            </a:extLst>
          </p:cNvPr>
          <p:cNvSpPr>
            <a:spLocks noGrp="1" noChangeArrowheads="1"/>
          </p:cNvSpPr>
          <p:nvPr>
            <p:ph type="title"/>
          </p:nvPr>
        </p:nvSpPr>
        <p:spPr/>
        <p:txBody>
          <a:bodyPr/>
          <a:lstStyle/>
          <a:p>
            <a:r>
              <a:rPr lang="en-US" altLang="en-US">
                <a:solidFill>
                  <a:srgbClr val="FFFF99"/>
                </a:solidFill>
              </a:rPr>
              <a:t>Notre Dame Cathedral</a:t>
            </a:r>
            <a:r>
              <a:rPr lang="en-US" altLang="en-US"/>
              <a:t> </a:t>
            </a:r>
          </a:p>
        </p:txBody>
      </p:sp>
      <p:pic>
        <p:nvPicPr>
          <p:cNvPr id="103429" name="Picture 5" descr="Paris_0737">
            <a:extLst>
              <a:ext uri="{FF2B5EF4-FFF2-40B4-BE49-F238E27FC236}">
                <a16:creationId xmlns:a16="http://schemas.microsoft.com/office/drawing/2014/main" id="{F1C5F247-0529-A09D-68BE-BB87BA20C4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600200"/>
            <a:ext cx="3775075" cy="502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blinds/>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B32F2FCF-2FD0-2BB0-9333-4BC9484AE5C8}"/>
              </a:ext>
            </a:extLst>
          </p:cNvPr>
          <p:cNvSpPr>
            <a:spLocks noGrp="1" noChangeArrowheads="1"/>
          </p:cNvSpPr>
          <p:nvPr>
            <p:ph type="title"/>
          </p:nvPr>
        </p:nvSpPr>
        <p:spPr/>
        <p:txBody>
          <a:bodyPr/>
          <a:lstStyle/>
          <a:p>
            <a:r>
              <a:rPr lang="en-US" altLang="en-US">
                <a:solidFill>
                  <a:srgbClr val="FFFF99"/>
                </a:solidFill>
              </a:rPr>
              <a:t>The Seine River</a:t>
            </a:r>
            <a:r>
              <a:rPr lang="en-US" altLang="en-US"/>
              <a:t> </a:t>
            </a:r>
          </a:p>
        </p:txBody>
      </p:sp>
      <p:pic>
        <p:nvPicPr>
          <p:cNvPr id="102405" name="Picture 5" descr="Paris_0699">
            <a:extLst>
              <a:ext uri="{FF2B5EF4-FFF2-40B4-BE49-F238E27FC236}">
                <a16:creationId xmlns:a16="http://schemas.microsoft.com/office/drawing/2014/main" id="{3B08DE4D-2371-DC4B-3932-32691CA795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495425"/>
            <a:ext cx="6705600" cy="5033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blinds/>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B203690E-8C15-9F08-3443-2D935425B19C}"/>
              </a:ext>
            </a:extLst>
          </p:cNvPr>
          <p:cNvSpPr>
            <a:spLocks noGrp="1" noChangeArrowheads="1"/>
          </p:cNvSpPr>
          <p:nvPr>
            <p:ph type="title"/>
          </p:nvPr>
        </p:nvSpPr>
        <p:spPr/>
        <p:txBody>
          <a:bodyPr/>
          <a:lstStyle/>
          <a:p>
            <a:r>
              <a:rPr lang="en-US" altLang="en-US" sz="4000">
                <a:solidFill>
                  <a:srgbClr val="FFFF99"/>
                </a:solidFill>
              </a:rPr>
              <a:t>Did you know our Statue of Liberty has a sister?</a:t>
            </a:r>
            <a:r>
              <a:rPr lang="en-US" altLang="en-US" sz="4000"/>
              <a:t> </a:t>
            </a:r>
          </a:p>
        </p:txBody>
      </p:sp>
      <p:pic>
        <p:nvPicPr>
          <p:cNvPr id="104453" name="Picture 5" descr="A statue of liberty and a statue of liberty.">
            <a:extLst>
              <a:ext uri="{FF2B5EF4-FFF2-40B4-BE49-F238E27FC236}">
                <a16:creationId xmlns:a16="http://schemas.microsoft.com/office/drawing/2014/main" id="{37923725-31D9-0304-3B65-12110AEA07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524000"/>
            <a:ext cx="6400800" cy="480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blind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8A42B0C-36A7-003A-7A67-DD90759C2B71}"/>
              </a:ext>
            </a:extLst>
          </p:cNvPr>
          <p:cNvSpPr>
            <a:spLocks noGrp="1" noChangeArrowheads="1"/>
          </p:cNvSpPr>
          <p:nvPr>
            <p:ph type="title"/>
          </p:nvPr>
        </p:nvSpPr>
        <p:spPr/>
        <p:txBody>
          <a:bodyPr/>
          <a:lstStyle/>
          <a:p>
            <a:r>
              <a:rPr lang="en-US" altLang="en-US">
                <a:solidFill>
                  <a:schemeClr val="accent2"/>
                </a:solidFill>
              </a:rPr>
              <a:t>Western Europe- Rest Stop</a:t>
            </a:r>
          </a:p>
        </p:txBody>
      </p:sp>
      <p:sp>
        <p:nvSpPr>
          <p:cNvPr id="30723" name="Rectangle 3">
            <a:extLst>
              <a:ext uri="{FF2B5EF4-FFF2-40B4-BE49-F238E27FC236}">
                <a16:creationId xmlns:a16="http://schemas.microsoft.com/office/drawing/2014/main" id="{43397801-78FE-04E1-C918-8399FE137FDD}"/>
              </a:ext>
            </a:extLst>
          </p:cNvPr>
          <p:cNvSpPr>
            <a:spLocks noGrp="1" noChangeArrowheads="1"/>
          </p:cNvSpPr>
          <p:nvPr>
            <p:ph type="body" idx="1"/>
          </p:nvPr>
        </p:nvSpPr>
        <p:spPr/>
        <p:txBody>
          <a:bodyPr/>
          <a:lstStyle/>
          <a:p>
            <a:pPr>
              <a:buFontTx/>
              <a:buNone/>
            </a:pPr>
            <a:r>
              <a:rPr lang="en-US" altLang="en-US"/>
              <a:t>  </a:t>
            </a:r>
            <a:r>
              <a:rPr lang="en-US" altLang="en-US">
                <a:solidFill>
                  <a:srgbClr val="FF3300"/>
                </a:solidFill>
              </a:rPr>
              <a:t>One beauty that Austria is known for is it’s spectacular rose gardens.  There are over 800 types of roses in these gardens. The months to visit these gardens are May through July. There are many events that occur in the rose gardens including weddings, family gatherings, and other celebrations.</a:t>
            </a:r>
          </a:p>
          <a:p>
            <a:pPr algn="ctr">
              <a:buFontTx/>
              <a:buNone/>
            </a:pPr>
            <a:endParaRPr lang="en-US" altLang="en-US">
              <a:solidFill>
                <a:srgbClr val="FF3300"/>
              </a:solidFill>
            </a:endParaRPr>
          </a:p>
        </p:txBody>
      </p:sp>
    </p:spTree>
  </p:cSld>
  <p:clrMapOvr>
    <a:masterClrMapping/>
  </p:clrMapOvr>
  <p:transition>
    <p:blinds/>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F8D9581D-A35B-4B0D-27C7-D77D2780DDB1}"/>
              </a:ext>
            </a:extLst>
          </p:cNvPr>
          <p:cNvSpPr>
            <a:spLocks noGrp="1" noChangeArrowheads="1"/>
          </p:cNvSpPr>
          <p:nvPr>
            <p:ph type="title"/>
          </p:nvPr>
        </p:nvSpPr>
        <p:spPr/>
        <p:txBody>
          <a:bodyPr/>
          <a:lstStyle/>
          <a:p>
            <a:r>
              <a:rPr lang="en-US" altLang="en-US">
                <a:solidFill>
                  <a:srgbClr val="FFFF99"/>
                </a:solidFill>
              </a:rPr>
              <a:t>Volkspark </a:t>
            </a:r>
          </a:p>
        </p:txBody>
      </p:sp>
      <p:pic>
        <p:nvPicPr>
          <p:cNvPr id="80901" name="Picture 5" descr="A building with red flowers in front of it.">
            <a:extLst>
              <a:ext uri="{FF2B5EF4-FFF2-40B4-BE49-F238E27FC236}">
                <a16:creationId xmlns:a16="http://schemas.microsoft.com/office/drawing/2014/main" id="{A1227EDE-0B7A-6EBD-D21B-980C5514C5AC}"/>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blinds/>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82949" name="Rectangle 5">
            <a:extLst>
              <a:ext uri="{FF2B5EF4-FFF2-40B4-BE49-F238E27FC236}">
                <a16:creationId xmlns:a16="http://schemas.microsoft.com/office/drawing/2014/main" id="{F12C4856-69E1-4CDF-769F-9E36B269CFAD}"/>
              </a:ext>
            </a:extLst>
          </p:cNvPr>
          <p:cNvSpPr>
            <a:spLocks noGrp="1" noChangeArrowheads="1"/>
          </p:cNvSpPr>
          <p:nvPr>
            <p:ph type="title"/>
          </p:nvPr>
        </p:nvSpPr>
        <p:spPr/>
        <p:txBody>
          <a:bodyPr/>
          <a:lstStyle/>
          <a:p>
            <a:r>
              <a:rPr lang="en-US" altLang="en-US">
                <a:solidFill>
                  <a:srgbClr val="FFFF99"/>
                </a:solidFill>
              </a:rPr>
              <a:t>Austrian Roses</a:t>
            </a:r>
            <a:r>
              <a:rPr lang="en-US" altLang="en-US"/>
              <a:t> </a:t>
            </a:r>
          </a:p>
        </p:txBody>
      </p:sp>
      <p:pic>
        <p:nvPicPr>
          <p:cNvPr id="82948" name="Picture 4" descr="A group of yellow flowers.">
            <a:extLst>
              <a:ext uri="{FF2B5EF4-FFF2-40B4-BE49-F238E27FC236}">
                <a16:creationId xmlns:a16="http://schemas.microsoft.com/office/drawing/2014/main" id="{254601A8-681E-672B-FE36-A5042800A4C0}"/>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0" y="2024063"/>
            <a:ext cx="7391400" cy="44561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blinds/>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84997" name="Rectangle 5">
            <a:extLst>
              <a:ext uri="{FF2B5EF4-FFF2-40B4-BE49-F238E27FC236}">
                <a16:creationId xmlns:a16="http://schemas.microsoft.com/office/drawing/2014/main" id="{BFC16A66-24B4-AED7-4F2C-1D2E07E4AC84}"/>
              </a:ext>
            </a:extLst>
          </p:cNvPr>
          <p:cNvSpPr>
            <a:spLocks noGrp="1" noChangeArrowheads="1"/>
          </p:cNvSpPr>
          <p:nvPr>
            <p:ph type="title"/>
          </p:nvPr>
        </p:nvSpPr>
        <p:spPr/>
        <p:txBody>
          <a:bodyPr/>
          <a:lstStyle/>
          <a:p>
            <a:r>
              <a:rPr lang="en-US" altLang="en-US">
                <a:solidFill>
                  <a:srgbClr val="FFFF99"/>
                </a:solidFill>
              </a:rPr>
              <a:t>Austrian Open-air Market</a:t>
            </a:r>
          </a:p>
        </p:txBody>
      </p:sp>
      <p:pic>
        <p:nvPicPr>
          <p:cNvPr id="85002" name="Picture 10" descr="People at a food stand.">
            <a:extLst>
              <a:ext uri="{FF2B5EF4-FFF2-40B4-BE49-F238E27FC236}">
                <a16:creationId xmlns:a16="http://schemas.microsoft.com/office/drawing/2014/main" id="{A4CB2747-01FA-B030-56F0-C9E861C86F70}"/>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blinds/>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87045" name="Rectangle 5">
            <a:extLst>
              <a:ext uri="{FF2B5EF4-FFF2-40B4-BE49-F238E27FC236}">
                <a16:creationId xmlns:a16="http://schemas.microsoft.com/office/drawing/2014/main" id="{566D23E5-34F7-5ECB-27B5-2992204FED90}"/>
              </a:ext>
            </a:extLst>
          </p:cNvPr>
          <p:cNvSpPr>
            <a:spLocks noGrp="1" noChangeArrowheads="1"/>
          </p:cNvSpPr>
          <p:nvPr>
            <p:ph type="title"/>
          </p:nvPr>
        </p:nvSpPr>
        <p:spPr/>
        <p:txBody>
          <a:bodyPr/>
          <a:lstStyle/>
          <a:p>
            <a:r>
              <a:rPr lang="en-US" altLang="en-US">
                <a:solidFill>
                  <a:srgbClr val="FFFF99"/>
                </a:solidFill>
              </a:rPr>
              <a:t>Austrian Parliament </a:t>
            </a:r>
          </a:p>
        </p:txBody>
      </p:sp>
      <p:pic>
        <p:nvPicPr>
          <p:cNvPr id="87044" name="Picture 4" descr="A building with columns and a stone wall.">
            <a:extLst>
              <a:ext uri="{FF2B5EF4-FFF2-40B4-BE49-F238E27FC236}">
                <a16:creationId xmlns:a16="http://schemas.microsoft.com/office/drawing/2014/main" id="{52DECE92-667E-90EF-C63B-AEA099D4F417}"/>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blind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FAE6AC82-1F5F-B7A3-1CCE-AD44F873AC16}"/>
              </a:ext>
            </a:extLst>
          </p:cNvPr>
          <p:cNvSpPr>
            <a:spLocks noGrp="1" noChangeArrowheads="1"/>
          </p:cNvSpPr>
          <p:nvPr>
            <p:ph type="title"/>
          </p:nvPr>
        </p:nvSpPr>
        <p:spPr/>
        <p:txBody>
          <a:bodyPr/>
          <a:lstStyle/>
          <a:p>
            <a:r>
              <a:rPr lang="en-US" altLang="en-US">
                <a:solidFill>
                  <a:schemeClr val="accent2"/>
                </a:solidFill>
              </a:rPr>
              <a:t>Western Europe- Rest Stop</a:t>
            </a:r>
          </a:p>
        </p:txBody>
      </p:sp>
      <p:sp>
        <p:nvSpPr>
          <p:cNvPr id="31747" name="Rectangle 3">
            <a:extLst>
              <a:ext uri="{FF2B5EF4-FFF2-40B4-BE49-F238E27FC236}">
                <a16:creationId xmlns:a16="http://schemas.microsoft.com/office/drawing/2014/main" id="{8DB85927-9344-E1A1-7BAB-A97F99E4AF19}"/>
              </a:ext>
            </a:extLst>
          </p:cNvPr>
          <p:cNvSpPr>
            <a:spLocks noGrp="1" noChangeArrowheads="1"/>
          </p:cNvSpPr>
          <p:nvPr>
            <p:ph type="body" idx="1"/>
          </p:nvPr>
        </p:nvSpPr>
        <p:spPr/>
        <p:txBody>
          <a:bodyPr/>
          <a:lstStyle/>
          <a:p>
            <a:pPr algn="ctr">
              <a:buFontTx/>
              <a:buNone/>
            </a:pPr>
            <a:r>
              <a:rPr lang="en-US" altLang="en-US">
                <a:solidFill>
                  <a:srgbClr val="FF3300"/>
                </a:solidFill>
              </a:rPr>
              <a:t>Vienna has been known for its musical influence across the world, and throughout history. It has been home to Mozart, Beethoven, Schubert, and Strauss. These amazing composers have influenced many musical greats. Today, Vienna houses the Philharmonic orchestra, along with many other musical events. </a:t>
            </a:r>
          </a:p>
          <a:p>
            <a:pPr algn="ctr">
              <a:buFontTx/>
              <a:buNone/>
            </a:pPr>
            <a:endParaRPr lang="en-US" altLang="en-US">
              <a:solidFill>
                <a:srgbClr val="FF3300"/>
              </a:solidFill>
            </a:endParaRPr>
          </a:p>
        </p:txBody>
      </p:sp>
    </p:spTree>
  </p:cSld>
  <p:clrMapOvr>
    <a:masterClrMapping/>
  </p:clrMapOvr>
  <p:transition>
    <p:blinds/>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
        <p:cNvGrpSpPr/>
        <p:nvPr/>
      </p:nvGrpSpPr>
      <p:grpSpPr>
        <a:xfrm>
          <a:off x="0" y="0"/>
          <a:ext cx="0" cy="0"/>
          <a:chOff x="0" y="0"/>
          <a:chExt cx="0" cy="0"/>
        </a:xfrm>
      </p:grpSpPr>
      <p:sp>
        <p:nvSpPr>
          <p:cNvPr id="89093" name="Rectangle 5">
            <a:extLst>
              <a:ext uri="{FF2B5EF4-FFF2-40B4-BE49-F238E27FC236}">
                <a16:creationId xmlns:a16="http://schemas.microsoft.com/office/drawing/2014/main" id="{D1511529-A110-E2F3-35F1-3CA6DDB62280}"/>
              </a:ext>
            </a:extLst>
          </p:cNvPr>
          <p:cNvSpPr>
            <a:spLocks noGrp="1" noChangeArrowheads="1"/>
          </p:cNvSpPr>
          <p:nvPr>
            <p:ph type="title"/>
          </p:nvPr>
        </p:nvSpPr>
        <p:spPr/>
        <p:txBody>
          <a:bodyPr/>
          <a:lstStyle/>
          <a:p>
            <a:r>
              <a:rPr lang="en-US" altLang="en-US">
                <a:solidFill>
                  <a:srgbClr val="FFFF99"/>
                </a:solidFill>
              </a:rPr>
              <a:t>Austrian National Opera house</a:t>
            </a:r>
          </a:p>
        </p:txBody>
      </p:sp>
      <p:pic>
        <p:nvPicPr>
          <p:cNvPr id="89092" name="Picture 4" descr="A red trolley in front of a building.">
            <a:extLst>
              <a:ext uri="{FF2B5EF4-FFF2-40B4-BE49-F238E27FC236}">
                <a16:creationId xmlns:a16="http://schemas.microsoft.com/office/drawing/2014/main" id="{8A18742D-C402-AE12-077F-F5EA4B80AB45}"/>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blinds/>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rgbClr val="FF3300"/>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rgbClr val="FF3300"/>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452</Words>
  <Application>Microsoft Macintosh PowerPoint</Application>
  <PresentationFormat>On-screen Show (4:3)</PresentationFormat>
  <Paragraphs>31</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Palatino Linotype</vt:lpstr>
      <vt:lpstr>Default Design</vt:lpstr>
      <vt:lpstr>Understanding Europe- A Cultural Mosaic </vt:lpstr>
      <vt:lpstr>Western Europe</vt:lpstr>
      <vt:lpstr>Western Europe- Rest Stop</vt:lpstr>
      <vt:lpstr>Volkspark </vt:lpstr>
      <vt:lpstr>Austrian Roses </vt:lpstr>
      <vt:lpstr>Austrian Open-air Market</vt:lpstr>
      <vt:lpstr>Austrian Parliament </vt:lpstr>
      <vt:lpstr>Western Europe- Rest Stop</vt:lpstr>
      <vt:lpstr>Austrian National Opera house</vt:lpstr>
      <vt:lpstr>Austrian street </vt:lpstr>
      <vt:lpstr>Austrian park</vt:lpstr>
      <vt:lpstr>Western Europe- Rest Stop </vt:lpstr>
      <vt:lpstr>Austrian street lane </vt:lpstr>
      <vt:lpstr>Western Europe- Rest Stop</vt:lpstr>
      <vt:lpstr>Eiffel Tower </vt:lpstr>
      <vt:lpstr>Western Europe- Rest Stop</vt:lpstr>
      <vt:lpstr>The Chunnel </vt:lpstr>
      <vt:lpstr>Western Europe- Rest Stop</vt:lpstr>
      <vt:lpstr>Paris </vt:lpstr>
      <vt:lpstr>Notre Dame Cathedral </vt:lpstr>
      <vt:lpstr>The Seine River </vt:lpstr>
      <vt:lpstr>Did you know our Statue of Liberty has a sister? </vt:lpstr>
    </vt:vector>
  </TitlesOfParts>
  <Company>Carmel Clay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Europe- A Cultural Mosaic </dc:title>
  <dc:creator> </dc:creator>
  <cp:lastModifiedBy>Maschino, Tyler</cp:lastModifiedBy>
  <cp:revision>13</cp:revision>
  <dcterms:created xsi:type="dcterms:W3CDTF">2004-08-05T17:13:34Z</dcterms:created>
  <dcterms:modified xsi:type="dcterms:W3CDTF">2023-10-03T18:58:04Z</dcterms:modified>
</cp:coreProperties>
</file>