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notesMasterIdLst>
    <p:notesMasterId r:id="rId20"/>
  </p:notesMasterIdLst>
  <p:sldIdLst>
    <p:sldId id="260" r:id="rId2"/>
    <p:sldId id="274" r:id="rId3"/>
    <p:sldId id="257" r:id="rId4"/>
    <p:sldId id="259" r:id="rId5"/>
    <p:sldId id="261" r:id="rId6"/>
    <p:sldId id="276" r:id="rId7"/>
    <p:sldId id="262" r:id="rId8"/>
    <p:sldId id="263" r:id="rId9"/>
    <p:sldId id="264" r:id="rId10"/>
    <p:sldId id="265" r:id="rId11"/>
    <p:sldId id="272" r:id="rId12"/>
    <p:sldId id="266" r:id="rId13"/>
    <p:sldId id="267" r:id="rId14"/>
    <p:sldId id="268" r:id="rId15"/>
    <p:sldId id="273" r:id="rId16"/>
    <p:sldId id="270" r:id="rId17"/>
    <p:sldId id="277"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95" autoAdjust="0"/>
  </p:normalViewPr>
  <p:slideViewPr>
    <p:cSldViewPr>
      <p:cViewPr varScale="1">
        <p:scale>
          <a:sx n="107" d="100"/>
          <a:sy n="107" d="100"/>
        </p:scale>
        <p:origin x="184" y="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C7BD9-4443-1547-951E-7C439056F1DD}" type="datetimeFigureOut">
              <a:rPr lang="en-US" smtClean="0"/>
              <a:t>10/4/23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E7DEDE-CFA9-774A-B6E7-9D1E4136AE17}" type="slidenum">
              <a:rPr lang="en-US" smtClean="0"/>
              <a:t>‹#›</a:t>
            </a:fld>
            <a:endParaRPr lang="en-US"/>
          </a:p>
        </p:txBody>
      </p:sp>
    </p:spTree>
    <p:extLst>
      <p:ext uri="{BB962C8B-B14F-4D97-AF65-F5344CB8AC3E}">
        <p14:creationId xmlns:p14="http://schemas.microsoft.com/office/powerpoint/2010/main" val="3303599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E7DEDE-CFA9-774A-B6E7-9D1E4136AE17}" type="slidenum">
              <a:rPr lang="en-US" smtClean="0"/>
              <a:t>1</a:t>
            </a:fld>
            <a:endParaRPr lang="en-US"/>
          </a:p>
        </p:txBody>
      </p:sp>
    </p:spTree>
    <p:extLst>
      <p:ext uri="{BB962C8B-B14F-4D97-AF65-F5344CB8AC3E}">
        <p14:creationId xmlns:p14="http://schemas.microsoft.com/office/powerpoint/2010/main" val="3102176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E7DEDE-CFA9-774A-B6E7-9D1E4136AE17}" type="slidenum">
              <a:rPr lang="en-US" smtClean="0"/>
              <a:t>3</a:t>
            </a:fld>
            <a:endParaRPr lang="en-US"/>
          </a:p>
        </p:txBody>
      </p:sp>
    </p:spTree>
    <p:extLst>
      <p:ext uri="{BB962C8B-B14F-4D97-AF65-F5344CB8AC3E}">
        <p14:creationId xmlns:p14="http://schemas.microsoft.com/office/powerpoint/2010/main" val="210483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E7DEDE-CFA9-774A-B6E7-9D1E4136AE17}" type="slidenum">
              <a:rPr lang="en-US" smtClean="0"/>
              <a:t>14</a:t>
            </a:fld>
            <a:endParaRPr lang="en-US"/>
          </a:p>
        </p:txBody>
      </p:sp>
    </p:spTree>
    <p:extLst>
      <p:ext uri="{BB962C8B-B14F-4D97-AF65-F5344CB8AC3E}">
        <p14:creationId xmlns:p14="http://schemas.microsoft.com/office/powerpoint/2010/main" val="2851949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E7DEDE-CFA9-774A-B6E7-9D1E4136AE17}" type="slidenum">
              <a:rPr lang="en-US" smtClean="0"/>
              <a:t>15</a:t>
            </a:fld>
            <a:endParaRPr lang="en-US"/>
          </a:p>
        </p:txBody>
      </p:sp>
    </p:spTree>
    <p:extLst>
      <p:ext uri="{BB962C8B-B14F-4D97-AF65-F5344CB8AC3E}">
        <p14:creationId xmlns:p14="http://schemas.microsoft.com/office/powerpoint/2010/main" val="4030518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E7DEDE-CFA9-774A-B6E7-9D1E4136AE17}" type="slidenum">
              <a:rPr lang="en-US" smtClean="0"/>
              <a:t>16</a:t>
            </a:fld>
            <a:endParaRPr lang="en-US"/>
          </a:p>
        </p:txBody>
      </p:sp>
    </p:spTree>
    <p:extLst>
      <p:ext uri="{BB962C8B-B14F-4D97-AF65-F5344CB8AC3E}">
        <p14:creationId xmlns:p14="http://schemas.microsoft.com/office/powerpoint/2010/main" val="3333318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E7DEDE-CFA9-774A-B6E7-9D1E4136AE17}" type="slidenum">
              <a:rPr lang="en-US" smtClean="0"/>
              <a:t>18</a:t>
            </a:fld>
            <a:endParaRPr lang="en-US"/>
          </a:p>
        </p:txBody>
      </p:sp>
    </p:spTree>
    <p:extLst>
      <p:ext uri="{BB962C8B-B14F-4D97-AF65-F5344CB8AC3E}">
        <p14:creationId xmlns:p14="http://schemas.microsoft.com/office/powerpoint/2010/main" val="167619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4034" name="Group 2">
            <a:extLst>
              <a:ext uri="{FF2B5EF4-FFF2-40B4-BE49-F238E27FC236}">
                <a16:creationId xmlns:a16="http://schemas.microsoft.com/office/drawing/2014/main" id="{8C865027-8071-65C2-E685-A84F9E3D3B49}"/>
              </a:ext>
            </a:extLst>
          </p:cNvPr>
          <p:cNvGrpSpPr>
            <a:grpSpLocks/>
          </p:cNvGrpSpPr>
          <p:nvPr/>
        </p:nvGrpSpPr>
        <p:grpSpPr bwMode="auto">
          <a:xfrm>
            <a:off x="0" y="0"/>
            <a:ext cx="9159875" cy="6858000"/>
            <a:chOff x="0" y="0"/>
            <a:chExt cx="5770" cy="4320"/>
          </a:xfrm>
        </p:grpSpPr>
        <p:sp>
          <p:nvSpPr>
            <p:cNvPr id="44035" name="Rectangle 3">
              <a:extLst>
                <a:ext uri="{FF2B5EF4-FFF2-40B4-BE49-F238E27FC236}">
                  <a16:creationId xmlns:a16="http://schemas.microsoft.com/office/drawing/2014/main" id="{34B39D25-8269-291E-0BE9-1FE752E20690}"/>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a:extLst>
                <a:ext uri="{FF2B5EF4-FFF2-40B4-BE49-F238E27FC236}">
                  <a16:creationId xmlns:a16="http://schemas.microsoft.com/office/drawing/2014/main" id="{6D0621D2-EBD7-3F08-3C39-41A10FB793B7}"/>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7" name="Rectangle 5">
              <a:extLst>
                <a:ext uri="{FF2B5EF4-FFF2-40B4-BE49-F238E27FC236}">
                  <a16:creationId xmlns:a16="http://schemas.microsoft.com/office/drawing/2014/main" id="{EC56BBC4-9EA8-A662-9858-AAF2F32F09E5}"/>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8" name="Rectangle 6">
              <a:extLst>
                <a:ext uri="{FF2B5EF4-FFF2-40B4-BE49-F238E27FC236}">
                  <a16:creationId xmlns:a16="http://schemas.microsoft.com/office/drawing/2014/main" id="{3792F4A3-F05D-B204-4A7D-4719C6F9BFF8}"/>
                </a:ext>
              </a:extLst>
            </p:cNvPr>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a:extLst>
                <a:ext uri="{FF2B5EF4-FFF2-40B4-BE49-F238E27FC236}">
                  <a16:creationId xmlns:a16="http://schemas.microsoft.com/office/drawing/2014/main" id="{B67DFCED-0408-2AE9-F833-4B4C4494E106}"/>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0" name="Rectangle 8">
              <a:extLst>
                <a:ext uri="{FF2B5EF4-FFF2-40B4-BE49-F238E27FC236}">
                  <a16:creationId xmlns:a16="http://schemas.microsoft.com/office/drawing/2014/main" id="{72D59A98-EE33-7D21-880C-C915D64D9E81}"/>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1" name="Rectangle 9">
              <a:extLst>
                <a:ext uri="{FF2B5EF4-FFF2-40B4-BE49-F238E27FC236}">
                  <a16:creationId xmlns:a16="http://schemas.microsoft.com/office/drawing/2014/main" id="{31A861CA-5C68-9FAA-8CA3-6E509A4B79F0}"/>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2" name="Rectangle 10">
              <a:extLst>
                <a:ext uri="{FF2B5EF4-FFF2-40B4-BE49-F238E27FC236}">
                  <a16:creationId xmlns:a16="http://schemas.microsoft.com/office/drawing/2014/main" id="{897778F9-3424-686B-52AD-9A9EE9BFE2D9}"/>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3" name="Rectangle 11">
              <a:extLst>
                <a:ext uri="{FF2B5EF4-FFF2-40B4-BE49-F238E27FC236}">
                  <a16:creationId xmlns:a16="http://schemas.microsoft.com/office/drawing/2014/main" id="{5753087A-BE73-9036-5FC6-A5047095C0B1}"/>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4" name="Rectangle 12">
              <a:extLst>
                <a:ext uri="{FF2B5EF4-FFF2-40B4-BE49-F238E27FC236}">
                  <a16:creationId xmlns:a16="http://schemas.microsoft.com/office/drawing/2014/main" id="{E99BC535-A435-3871-C66D-B3434F4D5B04}"/>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5" name="Rectangle 13">
              <a:extLst>
                <a:ext uri="{FF2B5EF4-FFF2-40B4-BE49-F238E27FC236}">
                  <a16:creationId xmlns:a16="http://schemas.microsoft.com/office/drawing/2014/main" id="{2026CE07-000E-7D80-A991-D46F17D5B215}"/>
                </a:ext>
              </a:extLst>
            </p:cNvPr>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Rectangle 14">
              <a:extLst>
                <a:ext uri="{FF2B5EF4-FFF2-40B4-BE49-F238E27FC236}">
                  <a16:creationId xmlns:a16="http://schemas.microsoft.com/office/drawing/2014/main" id="{89E2FA6D-E5EC-6D63-2DDD-F772F4E85176}"/>
                </a:ext>
              </a:extLst>
            </p:cNvPr>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7" name="Rectangle 15">
              <a:extLst>
                <a:ext uri="{FF2B5EF4-FFF2-40B4-BE49-F238E27FC236}">
                  <a16:creationId xmlns:a16="http://schemas.microsoft.com/office/drawing/2014/main" id="{AE367BF3-E321-B1C3-701C-69A2878B40C0}"/>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8" name="Rectangle 16">
              <a:extLst>
                <a:ext uri="{FF2B5EF4-FFF2-40B4-BE49-F238E27FC236}">
                  <a16:creationId xmlns:a16="http://schemas.microsoft.com/office/drawing/2014/main" id="{B5C3729E-BC4A-8717-106F-98ACA40E9082}"/>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9" name="Rectangle 17">
              <a:extLst>
                <a:ext uri="{FF2B5EF4-FFF2-40B4-BE49-F238E27FC236}">
                  <a16:creationId xmlns:a16="http://schemas.microsoft.com/office/drawing/2014/main" id="{34847A26-E452-DBFD-CFE6-7910C632CA77}"/>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0" name="Rectangle 18">
              <a:extLst>
                <a:ext uri="{FF2B5EF4-FFF2-40B4-BE49-F238E27FC236}">
                  <a16:creationId xmlns:a16="http://schemas.microsoft.com/office/drawing/2014/main" id="{193D13A9-7CDD-2558-8D11-F9F2B92261B8}"/>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1" name="Rectangle 19">
              <a:extLst>
                <a:ext uri="{FF2B5EF4-FFF2-40B4-BE49-F238E27FC236}">
                  <a16:creationId xmlns:a16="http://schemas.microsoft.com/office/drawing/2014/main" id="{1FBB052D-6D56-34D3-3FFD-01C63AF455A0}"/>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2" name="Rectangle 20">
              <a:extLst>
                <a:ext uri="{FF2B5EF4-FFF2-40B4-BE49-F238E27FC236}">
                  <a16:creationId xmlns:a16="http://schemas.microsoft.com/office/drawing/2014/main" id="{4773F03F-26CF-4FF3-7BA3-BF46181BBD2D}"/>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3" name="Rectangle 21">
              <a:extLst>
                <a:ext uri="{FF2B5EF4-FFF2-40B4-BE49-F238E27FC236}">
                  <a16:creationId xmlns:a16="http://schemas.microsoft.com/office/drawing/2014/main" id="{43FCA42E-FFFB-E8A7-0B11-53C764F3F289}"/>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4" name="Freeform 22">
              <a:extLst>
                <a:ext uri="{FF2B5EF4-FFF2-40B4-BE49-F238E27FC236}">
                  <a16:creationId xmlns:a16="http://schemas.microsoft.com/office/drawing/2014/main" id="{8EDD0557-58F1-AEE7-00BB-717B251F4629}"/>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44055" name="Freeform 23">
              <a:extLst>
                <a:ext uri="{FF2B5EF4-FFF2-40B4-BE49-F238E27FC236}">
                  <a16:creationId xmlns:a16="http://schemas.microsoft.com/office/drawing/2014/main" id="{5C366A2C-A116-E927-859A-771D7C6F1ED3}"/>
                </a:ext>
              </a:extLst>
            </p:cNvPr>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44056" name="Rectangle 24">
            <a:extLst>
              <a:ext uri="{FF2B5EF4-FFF2-40B4-BE49-F238E27FC236}">
                <a16:creationId xmlns:a16="http://schemas.microsoft.com/office/drawing/2014/main" id="{3D2B200B-2125-695A-3E39-27A69F66AD2D}"/>
              </a:ext>
            </a:extLst>
          </p:cNvPr>
          <p:cNvSpPr>
            <a:spLocks noGrp="1" noChangeArrowheads="1"/>
          </p:cNvSpPr>
          <p:nvPr>
            <p:ph type="ctrTitle" sz="quarter"/>
          </p:nvPr>
        </p:nvSpPr>
        <p:spPr>
          <a:xfrm>
            <a:off x="685800" y="1600200"/>
            <a:ext cx="7772400" cy="1828800"/>
          </a:xfrm>
        </p:spPr>
        <p:txBody>
          <a:bodyPr/>
          <a:lstStyle>
            <a:lvl1pPr>
              <a:defRPr sz="4800"/>
            </a:lvl1pPr>
          </a:lstStyle>
          <a:p>
            <a:pPr lvl="0"/>
            <a:r>
              <a:rPr lang="en-US" altLang="en-US" noProof="0"/>
              <a:t>Click to edit Master title style</a:t>
            </a:r>
          </a:p>
        </p:txBody>
      </p:sp>
      <p:sp>
        <p:nvSpPr>
          <p:cNvPr id="44057" name="Rectangle 25">
            <a:extLst>
              <a:ext uri="{FF2B5EF4-FFF2-40B4-BE49-F238E27FC236}">
                <a16:creationId xmlns:a16="http://schemas.microsoft.com/office/drawing/2014/main" id="{5A9E6B6B-FDED-617D-5761-6DDB4BA739BE}"/>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44058" name="Rectangle 26">
            <a:extLst>
              <a:ext uri="{FF2B5EF4-FFF2-40B4-BE49-F238E27FC236}">
                <a16:creationId xmlns:a16="http://schemas.microsoft.com/office/drawing/2014/main" id="{A0944B87-B94B-3ABD-E5CA-B4FEA5B2BDC1}"/>
              </a:ext>
            </a:extLst>
          </p:cNvPr>
          <p:cNvSpPr>
            <a:spLocks noGrp="1" noChangeArrowheads="1"/>
          </p:cNvSpPr>
          <p:nvPr>
            <p:ph type="dt" sz="quarter" idx="2"/>
          </p:nvPr>
        </p:nvSpPr>
        <p:spPr>
          <a:xfrm>
            <a:off x="457200" y="6243638"/>
            <a:ext cx="2133600" cy="457200"/>
          </a:xfrm>
        </p:spPr>
        <p:txBody>
          <a:bodyPr/>
          <a:lstStyle>
            <a:lvl1pPr>
              <a:defRPr/>
            </a:lvl1pPr>
          </a:lstStyle>
          <a:p>
            <a:endParaRPr lang="en-US" altLang="en-US"/>
          </a:p>
        </p:txBody>
      </p:sp>
      <p:sp>
        <p:nvSpPr>
          <p:cNvPr id="44059" name="Rectangle 27">
            <a:extLst>
              <a:ext uri="{FF2B5EF4-FFF2-40B4-BE49-F238E27FC236}">
                <a16:creationId xmlns:a16="http://schemas.microsoft.com/office/drawing/2014/main" id="{E0FE7B58-22E9-98AD-EE19-FD29368ACF48}"/>
              </a:ext>
            </a:extLst>
          </p:cNvPr>
          <p:cNvSpPr>
            <a:spLocks noGrp="1" noChangeArrowheads="1"/>
          </p:cNvSpPr>
          <p:nvPr>
            <p:ph type="ftr" sz="quarter" idx="3"/>
          </p:nvPr>
        </p:nvSpPr>
        <p:spPr/>
        <p:txBody>
          <a:bodyPr/>
          <a:lstStyle>
            <a:lvl1pPr>
              <a:defRPr/>
            </a:lvl1pPr>
          </a:lstStyle>
          <a:p>
            <a:endParaRPr lang="en-US" altLang="en-US"/>
          </a:p>
        </p:txBody>
      </p:sp>
      <p:sp>
        <p:nvSpPr>
          <p:cNvPr id="44060" name="Rectangle 28">
            <a:extLst>
              <a:ext uri="{FF2B5EF4-FFF2-40B4-BE49-F238E27FC236}">
                <a16:creationId xmlns:a16="http://schemas.microsoft.com/office/drawing/2014/main" id="{BAD049A9-986F-7C56-72FA-F87EEF702503}"/>
              </a:ext>
            </a:extLst>
          </p:cNvPr>
          <p:cNvSpPr>
            <a:spLocks noGrp="1" noChangeArrowheads="1"/>
          </p:cNvSpPr>
          <p:nvPr>
            <p:ph type="sldNum" sz="quarter" idx="4"/>
          </p:nvPr>
        </p:nvSpPr>
        <p:spPr/>
        <p:txBody>
          <a:bodyPr/>
          <a:lstStyle>
            <a:lvl1pPr>
              <a:defRPr/>
            </a:lvl1pPr>
          </a:lstStyle>
          <a:p>
            <a:fld id="{921EA14E-D4AB-E74B-BC02-6E203C1A4798}" type="slidenum">
              <a:rPr lang="en-US" altLang="en-US"/>
              <a:pPr/>
              <a:t>‹#›</a:t>
            </a:fld>
            <a:endParaRPr lang="en-US" alt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44056"/>
                                        </p:tgtEl>
                                        <p:attrNameLst>
                                          <p:attrName>style.visibility</p:attrName>
                                        </p:attrNameLst>
                                      </p:cBhvr>
                                      <p:to>
                                        <p:strVal val="visible"/>
                                      </p:to>
                                    </p:set>
                                    <p:animEffect transition="in" filter="fade">
                                      <p:cBhvr>
                                        <p:cTn id="7" dur="800" decel="100000"/>
                                        <p:tgtEl>
                                          <p:spTgt spid="44056"/>
                                        </p:tgtEl>
                                      </p:cBhvr>
                                    </p:animEffect>
                                    <p:anim calcmode="lin" valueType="num">
                                      <p:cBhvr>
                                        <p:cTn id="8" dur="800" decel="100000" fill="hold"/>
                                        <p:tgtEl>
                                          <p:spTgt spid="44056"/>
                                        </p:tgtEl>
                                        <p:attrNameLst>
                                          <p:attrName>style.rotation</p:attrName>
                                        </p:attrNameLst>
                                      </p:cBhvr>
                                      <p:tavLst>
                                        <p:tav tm="0">
                                          <p:val>
                                            <p:fltVal val="-90"/>
                                          </p:val>
                                        </p:tav>
                                        <p:tav tm="100000">
                                          <p:val>
                                            <p:fltVal val="0"/>
                                          </p:val>
                                        </p:tav>
                                      </p:tavLst>
                                    </p:anim>
                                    <p:anim calcmode="lin" valueType="num">
                                      <p:cBhvr>
                                        <p:cTn id="9" dur="800" decel="100000" fill="hold"/>
                                        <p:tgtEl>
                                          <p:spTgt spid="44056"/>
                                        </p:tgtEl>
                                        <p:attrNameLst>
                                          <p:attrName>ppt_x</p:attrName>
                                        </p:attrNameLst>
                                      </p:cBhvr>
                                      <p:tavLst>
                                        <p:tav tm="0">
                                          <p:val>
                                            <p:strVal val="#ppt_x+0.4"/>
                                          </p:val>
                                        </p:tav>
                                        <p:tav tm="100000">
                                          <p:val>
                                            <p:strVal val="#ppt_x-0.05"/>
                                          </p:val>
                                        </p:tav>
                                      </p:tavLst>
                                    </p:anim>
                                    <p:anim calcmode="lin" valueType="num">
                                      <p:cBhvr>
                                        <p:cTn id="10" dur="800" decel="100000" fill="hold"/>
                                        <p:tgtEl>
                                          <p:spTgt spid="4405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405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405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44057">
                                            <p:txEl>
                                              <p:pRg st="0" end="0"/>
                                            </p:txEl>
                                          </p:spTgt>
                                        </p:tgtEl>
                                        <p:attrNameLst>
                                          <p:attrName>style.visibility</p:attrName>
                                        </p:attrNameLst>
                                      </p:cBhvr>
                                      <p:to>
                                        <p:strVal val="visible"/>
                                      </p:to>
                                    </p:set>
                                    <p:animEffect transition="in" filter="fade">
                                      <p:cBhvr>
                                        <p:cTn id="17" dur="1000"/>
                                        <p:tgtEl>
                                          <p:spTgt spid="44057">
                                            <p:txEl>
                                              <p:pRg st="0" end="0"/>
                                            </p:txEl>
                                          </p:spTgt>
                                        </p:tgtEl>
                                      </p:cBhvr>
                                    </p:animEffect>
                                    <p:anim calcmode="lin" valueType="num">
                                      <p:cBhvr>
                                        <p:cTn id="18" dur="1000" fill="hold"/>
                                        <p:tgtEl>
                                          <p:spTgt spid="4405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405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6" grpId="0"/>
      <p:bldP spid="44057"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89405-6DAB-6999-9175-477E7E47B9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353CE0-F5F2-4B1E-3CEA-7A3832C365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903AD1B3-D9FF-B920-9F64-F0A6C4BECFB0}"/>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486C5CB-A1C9-6513-AABA-BBA1C8C74F4A}"/>
              </a:ext>
            </a:extLst>
          </p:cNvPr>
          <p:cNvSpPr>
            <a:spLocks noGrp="1"/>
          </p:cNvSpPr>
          <p:nvPr>
            <p:ph type="sldNum" sz="quarter" idx="11"/>
          </p:nvPr>
        </p:nvSpPr>
        <p:spPr/>
        <p:txBody>
          <a:bodyPr/>
          <a:lstStyle>
            <a:lvl1pPr>
              <a:defRPr/>
            </a:lvl1pPr>
          </a:lstStyle>
          <a:p>
            <a:fld id="{297C1C0A-D525-C644-BCFC-8B7A8E81470C}" type="slidenum">
              <a:rPr lang="en-US" altLang="en-US"/>
              <a:pPr/>
              <a:t>‹#›</a:t>
            </a:fld>
            <a:endParaRPr lang="en-US" altLang="en-US"/>
          </a:p>
        </p:txBody>
      </p:sp>
      <p:sp>
        <p:nvSpPr>
          <p:cNvPr id="6" name="Date Placeholder 5">
            <a:extLst>
              <a:ext uri="{FF2B5EF4-FFF2-40B4-BE49-F238E27FC236}">
                <a16:creationId xmlns:a16="http://schemas.microsoft.com/office/drawing/2014/main" id="{3438247F-BA1C-19B0-3FAA-4726D5CDC8B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280324024"/>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1B5ED8-B978-858B-5055-14E0330FB24A}"/>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B52A94-7867-9858-4927-D61BD4330470}"/>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7CFF5C0E-41CF-0C20-2058-243A43A8E89C}"/>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42E15AE-04FD-5071-CE39-053FE3AECD4B}"/>
              </a:ext>
            </a:extLst>
          </p:cNvPr>
          <p:cNvSpPr>
            <a:spLocks noGrp="1"/>
          </p:cNvSpPr>
          <p:nvPr>
            <p:ph type="sldNum" sz="quarter" idx="11"/>
          </p:nvPr>
        </p:nvSpPr>
        <p:spPr/>
        <p:txBody>
          <a:bodyPr/>
          <a:lstStyle>
            <a:lvl1pPr>
              <a:defRPr/>
            </a:lvl1pPr>
          </a:lstStyle>
          <a:p>
            <a:fld id="{F3B68FF5-A892-694C-80C3-5D7D3F127FB2}" type="slidenum">
              <a:rPr lang="en-US" altLang="en-US"/>
              <a:pPr/>
              <a:t>‹#›</a:t>
            </a:fld>
            <a:endParaRPr lang="en-US" altLang="en-US"/>
          </a:p>
        </p:txBody>
      </p:sp>
      <p:sp>
        <p:nvSpPr>
          <p:cNvPr id="6" name="Date Placeholder 5">
            <a:extLst>
              <a:ext uri="{FF2B5EF4-FFF2-40B4-BE49-F238E27FC236}">
                <a16:creationId xmlns:a16="http://schemas.microsoft.com/office/drawing/2014/main" id="{859E9A45-6B0F-7260-22FA-AB435030F65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275170068"/>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CB185-6494-A198-A02D-4C20A4789DD0}"/>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64C9E9F-DA39-DE78-0CD7-E7BBD448BAA5}"/>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059ACA-ABFF-86FB-9EF2-2F32067FBC31}"/>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E7B326-9928-11B6-89F2-E5A118AA5472}"/>
              </a:ext>
            </a:extLst>
          </p:cNvPr>
          <p:cNvSpPr>
            <a:spLocks noGrp="1"/>
          </p:cNvSpPr>
          <p:nvPr>
            <p:ph type="body" sz="half" idx="3"/>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9560E8C6-3D39-A815-769C-D7A27D98FCB0}"/>
              </a:ext>
            </a:extLst>
          </p:cNvPr>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34C333F-E2E4-0EC6-0A99-0CD082957EE7}"/>
              </a:ext>
            </a:extLst>
          </p:cNvPr>
          <p:cNvSpPr>
            <a:spLocks noGrp="1"/>
          </p:cNvSpPr>
          <p:nvPr>
            <p:ph type="sldNum" sz="quarter" idx="11"/>
          </p:nvPr>
        </p:nvSpPr>
        <p:spPr>
          <a:xfrm>
            <a:off x="6553200" y="6243638"/>
            <a:ext cx="2133600" cy="457200"/>
          </a:xfrm>
        </p:spPr>
        <p:txBody>
          <a:bodyPr/>
          <a:lstStyle>
            <a:lvl1pPr>
              <a:defRPr/>
            </a:lvl1pPr>
          </a:lstStyle>
          <a:p>
            <a:fld id="{456BE438-612B-804A-803D-332460F0B8FF}" type="slidenum">
              <a:rPr lang="en-US" altLang="en-US"/>
              <a:pPr/>
              <a:t>‹#›</a:t>
            </a:fld>
            <a:endParaRPr lang="en-US" altLang="en-US"/>
          </a:p>
        </p:txBody>
      </p:sp>
      <p:sp>
        <p:nvSpPr>
          <p:cNvPr id="8" name="Date Placeholder 7">
            <a:extLst>
              <a:ext uri="{FF2B5EF4-FFF2-40B4-BE49-F238E27FC236}">
                <a16:creationId xmlns:a16="http://schemas.microsoft.com/office/drawing/2014/main" id="{17A6DF0E-1716-B8E8-368D-4EC87F93C8C7}"/>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1208385519"/>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C6338-8963-9A2B-D613-427A5281C886}"/>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a:extLst>
              <a:ext uri="{FF2B5EF4-FFF2-40B4-BE49-F238E27FC236}">
                <a16:creationId xmlns:a16="http://schemas.microsoft.com/office/drawing/2014/main" id="{1B2473E0-3C01-7117-1F54-E2788D3643F5}"/>
              </a:ext>
            </a:extLst>
          </p:cNvPr>
          <p:cNvSpPr>
            <a:spLocks noGrp="1"/>
          </p:cNvSpPr>
          <p:nvPr>
            <p:ph type="tbl" idx="1"/>
          </p:nvPr>
        </p:nvSpPr>
        <p:spPr>
          <a:xfrm>
            <a:off x="457200" y="1600200"/>
            <a:ext cx="8229600" cy="4530725"/>
          </a:xfrm>
        </p:spPr>
        <p:txBody>
          <a:bodyPr/>
          <a:lstStyle/>
          <a:p>
            <a:endParaRPr lang="en-US"/>
          </a:p>
        </p:txBody>
      </p:sp>
      <p:sp>
        <p:nvSpPr>
          <p:cNvPr id="4" name="Footer Placeholder 3">
            <a:extLst>
              <a:ext uri="{FF2B5EF4-FFF2-40B4-BE49-F238E27FC236}">
                <a16:creationId xmlns:a16="http://schemas.microsoft.com/office/drawing/2014/main" id="{354000B9-914B-0E43-B4FA-99E00F6C8C57}"/>
              </a:ext>
            </a:extLst>
          </p:cNvPr>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A5972C4-5294-E46F-BDDC-86BD8BD2EDCD}"/>
              </a:ext>
            </a:extLst>
          </p:cNvPr>
          <p:cNvSpPr>
            <a:spLocks noGrp="1"/>
          </p:cNvSpPr>
          <p:nvPr>
            <p:ph type="sldNum" sz="quarter" idx="11"/>
          </p:nvPr>
        </p:nvSpPr>
        <p:spPr>
          <a:xfrm>
            <a:off x="6553200" y="6243638"/>
            <a:ext cx="2133600" cy="457200"/>
          </a:xfrm>
        </p:spPr>
        <p:txBody>
          <a:bodyPr/>
          <a:lstStyle>
            <a:lvl1pPr>
              <a:defRPr/>
            </a:lvl1pPr>
          </a:lstStyle>
          <a:p>
            <a:fld id="{05D19922-C457-3A49-8A0A-AD35DE5C3165}" type="slidenum">
              <a:rPr lang="en-US" altLang="en-US"/>
              <a:pPr/>
              <a:t>‹#›</a:t>
            </a:fld>
            <a:endParaRPr lang="en-US" altLang="en-US"/>
          </a:p>
        </p:txBody>
      </p:sp>
      <p:sp>
        <p:nvSpPr>
          <p:cNvPr id="6" name="Date Placeholder 5">
            <a:extLst>
              <a:ext uri="{FF2B5EF4-FFF2-40B4-BE49-F238E27FC236}">
                <a16:creationId xmlns:a16="http://schemas.microsoft.com/office/drawing/2014/main" id="{4EE824B7-BECB-D6E2-843A-6FE3D6D495EB}"/>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3574154360"/>
      </p:ext>
    </p:extLst>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0FF65-0BF9-89F8-1026-02A799E90450}"/>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Online Image Placeholder 2">
            <a:extLst>
              <a:ext uri="{FF2B5EF4-FFF2-40B4-BE49-F238E27FC236}">
                <a16:creationId xmlns:a16="http://schemas.microsoft.com/office/drawing/2014/main" id="{65612877-A6F3-565C-C1D1-CF0279CB75FC}"/>
              </a:ext>
            </a:extLst>
          </p:cNvPr>
          <p:cNvSpPr>
            <a:spLocks noGrp="1"/>
          </p:cNvSpPr>
          <p:nvPr>
            <p:ph type="clipArt" sz="half" idx="1"/>
          </p:nvPr>
        </p:nvSpPr>
        <p:spPr>
          <a:xfrm>
            <a:off x="457200" y="1600200"/>
            <a:ext cx="4038600" cy="4530725"/>
          </a:xfrm>
        </p:spPr>
        <p:txBody>
          <a:bodyPr/>
          <a:lstStyle/>
          <a:p>
            <a:endParaRPr lang="en-US"/>
          </a:p>
        </p:txBody>
      </p:sp>
      <p:sp>
        <p:nvSpPr>
          <p:cNvPr id="4" name="Text Placeholder 3">
            <a:extLst>
              <a:ext uri="{FF2B5EF4-FFF2-40B4-BE49-F238E27FC236}">
                <a16:creationId xmlns:a16="http://schemas.microsoft.com/office/drawing/2014/main" id="{B42FE669-8D7E-FAB7-DB55-8A75AA481E31}"/>
              </a:ext>
            </a:extLst>
          </p:cNvPr>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3227CB0-801D-8629-C852-536AFE2960F3}"/>
              </a:ext>
            </a:extLst>
          </p:cNvPr>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497F9D-47A9-9463-3974-2A3DBAAC8A7D}"/>
              </a:ext>
            </a:extLst>
          </p:cNvPr>
          <p:cNvSpPr>
            <a:spLocks noGrp="1"/>
          </p:cNvSpPr>
          <p:nvPr>
            <p:ph type="sldNum" sz="quarter" idx="11"/>
          </p:nvPr>
        </p:nvSpPr>
        <p:spPr>
          <a:xfrm>
            <a:off x="6553200" y="6243638"/>
            <a:ext cx="2133600" cy="457200"/>
          </a:xfrm>
        </p:spPr>
        <p:txBody>
          <a:bodyPr/>
          <a:lstStyle>
            <a:lvl1pPr>
              <a:defRPr/>
            </a:lvl1pPr>
          </a:lstStyle>
          <a:p>
            <a:fld id="{FD11B7A9-7C2E-DD48-A152-9042DCF8CE2C}" type="slidenum">
              <a:rPr lang="en-US" altLang="en-US"/>
              <a:pPr/>
              <a:t>‹#›</a:t>
            </a:fld>
            <a:endParaRPr lang="en-US" altLang="en-US"/>
          </a:p>
        </p:txBody>
      </p:sp>
      <p:sp>
        <p:nvSpPr>
          <p:cNvPr id="7" name="Date Placeholder 6">
            <a:extLst>
              <a:ext uri="{FF2B5EF4-FFF2-40B4-BE49-F238E27FC236}">
                <a16:creationId xmlns:a16="http://schemas.microsoft.com/office/drawing/2014/main" id="{1F653957-C138-D34E-CA10-188CBAC13623}"/>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418413783"/>
      </p:ext>
    </p:extLst>
  </p:cSld>
  <p:clrMapOvr>
    <a:masterClrMapping/>
  </p:clrMapOvr>
  <p:transition>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57CFE-CFC3-0960-1C8E-73B919CC695B}"/>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EB2ACB1-41CD-CCA3-1B4E-EB07331382CA}"/>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324AF0-F349-73AE-4AA5-0236B79EF312}"/>
              </a:ext>
            </a:extLst>
          </p:cNvPr>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FC8B219-BDC5-4B45-C3EA-4CBCEB9BD043}"/>
              </a:ext>
            </a:extLst>
          </p:cNvPr>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40397D0-3EC7-CCF2-3DEA-EFD0C79BBC60}"/>
              </a:ext>
            </a:extLst>
          </p:cNvPr>
          <p:cNvSpPr>
            <a:spLocks noGrp="1"/>
          </p:cNvSpPr>
          <p:nvPr>
            <p:ph type="sldNum" sz="quarter" idx="11"/>
          </p:nvPr>
        </p:nvSpPr>
        <p:spPr>
          <a:xfrm>
            <a:off x="6553200" y="6243638"/>
            <a:ext cx="2133600" cy="457200"/>
          </a:xfrm>
        </p:spPr>
        <p:txBody>
          <a:bodyPr/>
          <a:lstStyle>
            <a:lvl1pPr>
              <a:defRPr/>
            </a:lvl1pPr>
          </a:lstStyle>
          <a:p>
            <a:fld id="{93BE4A5E-A1E8-E24B-B73F-D4EA02877A63}" type="slidenum">
              <a:rPr lang="en-US" altLang="en-US"/>
              <a:pPr/>
              <a:t>‹#›</a:t>
            </a:fld>
            <a:endParaRPr lang="en-US" altLang="en-US"/>
          </a:p>
        </p:txBody>
      </p:sp>
      <p:sp>
        <p:nvSpPr>
          <p:cNvPr id="7" name="Date Placeholder 6">
            <a:extLst>
              <a:ext uri="{FF2B5EF4-FFF2-40B4-BE49-F238E27FC236}">
                <a16:creationId xmlns:a16="http://schemas.microsoft.com/office/drawing/2014/main" id="{15200733-1CBD-6859-0A9B-A3867BE7B8C7}"/>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3556070444"/>
      </p:ext>
    </p:extLst>
  </p:cSld>
  <p:clrMapOvr>
    <a:masterClrMapping/>
  </p:clrMapOvr>
  <p:transition>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3B4E-07D8-0436-7F8F-E986FB647DD3}"/>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8087379-C1DF-E5B0-3BE0-616B56489965}"/>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71790-E704-B759-AD3C-BD3F63B06D3E}"/>
              </a:ext>
            </a:extLst>
          </p:cNvPr>
          <p:cNvSpPr>
            <a:spLocks noGrp="1"/>
          </p:cNvSpPr>
          <p:nvPr>
            <p:ph sz="quarter" idx="2"/>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07E9A0-EFD7-D563-6D59-A0456FB25345}"/>
              </a:ext>
            </a:extLst>
          </p:cNvPr>
          <p:cNvSpPr>
            <a:spLocks noGrp="1"/>
          </p:cNvSpPr>
          <p:nvPr>
            <p:ph type="body" sz="half" idx="3"/>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302649F9-A824-37E5-7279-5A35928BD01D}"/>
              </a:ext>
            </a:extLst>
          </p:cNvPr>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FB9B95F-774C-230B-94A2-8EFAABA31DF5}"/>
              </a:ext>
            </a:extLst>
          </p:cNvPr>
          <p:cNvSpPr>
            <a:spLocks noGrp="1"/>
          </p:cNvSpPr>
          <p:nvPr>
            <p:ph type="sldNum" sz="quarter" idx="11"/>
          </p:nvPr>
        </p:nvSpPr>
        <p:spPr>
          <a:xfrm>
            <a:off x="6553200" y="6243638"/>
            <a:ext cx="2133600" cy="457200"/>
          </a:xfrm>
        </p:spPr>
        <p:txBody>
          <a:bodyPr/>
          <a:lstStyle>
            <a:lvl1pPr>
              <a:defRPr/>
            </a:lvl1pPr>
          </a:lstStyle>
          <a:p>
            <a:fld id="{F11178A3-7385-4B44-8687-88A4715B1975}" type="slidenum">
              <a:rPr lang="en-US" altLang="en-US"/>
              <a:pPr/>
              <a:t>‹#›</a:t>
            </a:fld>
            <a:endParaRPr lang="en-US" altLang="en-US"/>
          </a:p>
        </p:txBody>
      </p:sp>
      <p:sp>
        <p:nvSpPr>
          <p:cNvPr id="8" name="Date Placeholder 7">
            <a:extLst>
              <a:ext uri="{FF2B5EF4-FFF2-40B4-BE49-F238E27FC236}">
                <a16:creationId xmlns:a16="http://schemas.microsoft.com/office/drawing/2014/main" id="{F77149EE-333C-6C60-21DF-83BE9811D957}"/>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2530853793"/>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9A46-A4EE-1A6C-B31A-6DE13A2198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E6019B-5A36-EB5A-FE18-08F261E610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AD6EFE2D-3689-6C94-430D-1F20E5B9470F}"/>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C815D07-A55E-487B-F0F3-9FB6FD287944}"/>
              </a:ext>
            </a:extLst>
          </p:cNvPr>
          <p:cNvSpPr>
            <a:spLocks noGrp="1"/>
          </p:cNvSpPr>
          <p:nvPr>
            <p:ph type="sldNum" sz="quarter" idx="11"/>
          </p:nvPr>
        </p:nvSpPr>
        <p:spPr/>
        <p:txBody>
          <a:bodyPr/>
          <a:lstStyle>
            <a:lvl1pPr>
              <a:defRPr/>
            </a:lvl1pPr>
          </a:lstStyle>
          <a:p>
            <a:fld id="{10EA4EE2-A188-6541-98F5-6563F2C9F90E}" type="slidenum">
              <a:rPr lang="en-US" altLang="en-US"/>
              <a:pPr/>
              <a:t>‹#›</a:t>
            </a:fld>
            <a:endParaRPr lang="en-US" altLang="en-US"/>
          </a:p>
        </p:txBody>
      </p:sp>
      <p:sp>
        <p:nvSpPr>
          <p:cNvPr id="6" name="Date Placeholder 5">
            <a:extLst>
              <a:ext uri="{FF2B5EF4-FFF2-40B4-BE49-F238E27FC236}">
                <a16:creationId xmlns:a16="http://schemas.microsoft.com/office/drawing/2014/main" id="{604463C2-9123-98F8-AFBF-9B07E866F5A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36560390"/>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6A572-0ADC-D6BE-0302-ABF169BC185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4E9E1-AED6-D7E6-F8C3-630D5AFF4A5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18C0C121-AAE1-BFB5-3EAF-2353ED907986}"/>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8D2EB73-6594-FB6F-052C-C7FBD1D45A40}"/>
              </a:ext>
            </a:extLst>
          </p:cNvPr>
          <p:cNvSpPr>
            <a:spLocks noGrp="1"/>
          </p:cNvSpPr>
          <p:nvPr>
            <p:ph type="sldNum" sz="quarter" idx="11"/>
          </p:nvPr>
        </p:nvSpPr>
        <p:spPr/>
        <p:txBody>
          <a:bodyPr/>
          <a:lstStyle>
            <a:lvl1pPr>
              <a:defRPr/>
            </a:lvl1pPr>
          </a:lstStyle>
          <a:p>
            <a:fld id="{6E07E873-9642-1544-AB15-861E5D203092}" type="slidenum">
              <a:rPr lang="en-US" altLang="en-US"/>
              <a:pPr/>
              <a:t>‹#›</a:t>
            </a:fld>
            <a:endParaRPr lang="en-US" altLang="en-US"/>
          </a:p>
        </p:txBody>
      </p:sp>
      <p:sp>
        <p:nvSpPr>
          <p:cNvPr id="6" name="Date Placeholder 5">
            <a:extLst>
              <a:ext uri="{FF2B5EF4-FFF2-40B4-BE49-F238E27FC236}">
                <a16:creationId xmlns:a16="http://schemas.microsoft.com/office/drawing/2014/main" id="{4C9447DB-E16C-AE62-3065-510FE48432E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103660179"/>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A042B-FACB-B8FD-58EF-F3E34D87C6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56DE3-B9F3-5BAD-AF94-FF9F0F694887}"/>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BEA832-0F7F-4094-544D-558DAEED62E8}"/>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FEDAEAA-05DF-21CA-4354-E26C6859CA5F}"/>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925263D-16A0-3863-BAB3-CDC49E498485}"/>
              </a:ext>
            </a:extLst>
          </p:cNvPr>
          <p:cNvSpPr>
            <a:spLocks noGrp="1"/>
          </p:cNvSpPr>
          <p:nvPr>
            <p:ph type="sldNum" sz="quarter" idx="11"/>
          </p:nvPr>
        </p:nvSpPr>
        <p:spPr/>
        <p:txBody>
          <a:bodyPr/>
          <a:lstStyle>
            <a:lvl1pPr>
              <a:defRPr/>
            </a:lvl1pPr>
          </a:lstStyle>
          <a:p>
            <a:fld id="{AABF896C-7147-F546-918D-C864A9939349}" type="slidenum">
              <a:rPr lang="en-US" altLang="en-US"/>
              <a:pPr/>
              <a:t>‹#›</a:t>
            </a:fld>
            <a:endParaRPr lang="en-US" altLang="en-US"/>
          </a:p>
        </p:txBody>
      </p:sp>
      <p:sp>
        <p:nvSpPr>
          <p:cNvPr id="7" name="Date Placeholder 6">
            <a:extLst>
              <a:ext uri="{FF2B5EF4-FFF2-40B4-BE49-F238E27FC236}">
                <a16:creationId xmlns:a16="http://schemas.microsoft.com/office/drawing/2014/main" id="{3AFC9E64-A973-65FF-F903-E81C83BF303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381136464"/>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62E4-D966-6CA9-2021-235E4A5DFD0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14023F-A3E3-0F99-2FC9-877BD5329BE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320EDD-F727-9ABE-849C-CA2D4C1C0A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1E5407-F3A1-FC6C-AE26-ED8B2A4D45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DBA59F-A160-0F10-DF2E-C3C6F349292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CDFE40A4-346E-3AF2-10C6-8E827D680B58}"/>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7886D946-70AA-F018-84E7-D1653AD8A3F3}"/>
              </a:ext>
            </a:extLst>
          </p:cNvPr>
          <p:cNvSpPr>
            <a:spLocks noGrp="1"/>
          </p:cNvSpPr>
          <p:nvPr>
            <p:ph type="sldNum" sz="quarter" idx="11"/>
          </p:nvPr>
        </p:nvSpPr>
        <p:spPr/>
        <p:txBody>
          <a:bodyPr/>
          <a:lstStyle>
            <a:lvl1pPr>
              <a:defRPr/>
            </a:lvl1pPr>
          </a:lstStyle>
          <a:p>
            <a:fld id="{849B53FF-8560-E146-B50B-41F4DDE7FE97}" type="slidenum">
              <a:rPr lang="en-US" altLang="en-US"/>
              <a:pPr/>
              <a:t>‹#›</a:t>
            </a:fld>
            <a:endParaRPr lang="en-US" altLang="en-US"/>
          </a:p>
        </p:txBody>
      </p:sp>
      <p:sp>
        <p:nvSpPr>
          <p:cNvPr id="9" name="Date Placeholder 8">
            <a:extLst>
              <a:ext uri="{FF2B5EF4-FFF2-40B4-BE49-F238E27FC236}">
                <a16:creationId xmlns:a16="http://schemas.microsoft.com/office/drawing/2014/main" id="{5296A958-43DA-D247-DC34-0141BF9A78F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34468841"/>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30E6-1937-630E-705E-7E74D655EBBF}"/>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77BEEC40-EA56-2708-19CC-2CE912C243B9}"/>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828B7A6-E95C-984A-7DC9-9E5A735091AD}"/>
              </a:ext>
            </a:extLst>
          </p:cNvPr>
          <p:cNvSpPr>
            <a:spLocks noGrp="1"/>
          </p:cNvSpPr>
          <p:nvPr>
            <p:ph type="sldNum" sz="quarter" idx="11"/>
          </p:nvPr>
        </p:nvSpPr>
        <p:spPr/>
        <p:txBody>
          <a:bodyPr/>
          <a:lstStyle>
            <a:lvl1pPr>
              <a:defRPr/>
            </a:lvl1pPr>
          </a:lstStyle>
          <a:p>
            <a:fld id="{C205F9AA-23FF-1045-BC43-8301FAD94FA6}" type="slidenum">
              <a:rPr lang="en-US" altLang="en-US"/>
              <a:pPr/>
              <a:t>‹#›</a:t>
            </a:fld>
            <a:endParaRPr lang="en-US" altLang="en-US"/>
          </a:p>
        </p:txBody>
      </p:sp>
      <p:sp>
        <p:nvSpPr>
          <p:cNvPr id="5" name="Date Placeholder 4">
            <a:extLst>
              <a:ext uri="{FF2B5EF4-FFF2-40B4-BE49-F238E27FC236}">
                <a16:creationId xmlns:a16="http://schemas.microsoft.com/office/drawing/2014/main" id="{965F37A3-AB12-CCFE-C8DE-F23B2A20531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290589752"/>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A6115A8-6D1D-E3F1-6AFE-DD71FEF85D5A}"/>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599D2F1B-8D86-03C9-E20D-8B5F40508211}"/>
              </a:ext>
            </a:extLst>
          </p:cNvPr>
          <p:cNvSpPr>
            <a:spLocks noGrp="1"/>
          </p:cNvSpPr>
          <p:nvPr>
            <p:ph type="sldNum" sz="quarter" idx="11"/>
          </p:nvPr>
        </p:nvSpPr>
        <p:spPr/>
        <p:txBody>
          <a:bodyPr/>
          <a:lstStyle>
            <a:lvl1pPr>
              <a:defRPr/>
            </a:lvl1pPr>
          </a:lstStyle>
          <a:p>
            <a:fld id="{4CC1E2F7-F5EE-E248-8096-17944CDB2DE9}" type="slidenum">
              <a:rPr lang="en-US" altLang="en-US"/>
              <a:pPr/>
              <a:t>‹#›</a:t>
            </a:fld>
            <a:endParaRPr lang="en-US" altLang="en-US"/>
          </a:p>
        </p:txBody>
      </p:sp>
      <p:sp>
        <p:nvSpPr>
          <p:cNvPr id="4" name="Date Placeholder 3">
            <a:extLst>
              <a:ext uri="{FF2B5EF4-FFF2-40B4-BE49-F238E27FC236}">
                <a16:creationId xmlns:a16="http://schemas.microsoft.com/office/drawing/2014/main" id="{5D857ABE-4AFA-DE82-EC28-D229A7BE4A5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11810051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6CB8-965F-290B-1348-D5B7238A209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4EB61E-ADCE-D176-47A9-E1985E06C63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325D0B-CF59-F2C4-E0B0-5E5E3444649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7ACE3986-681D-CF85-710A-C75F9A6A132E}"/>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4EA3ADE-FABE-F959-57DA-C7B8402C1485}"/>
              </a:ext>
            </a:extLst>
          </p:cNvPr>
          <p:cNvSpPr>
            <a:spLocks noGrp="1"/>
          </p:cNvSpPr>
          <p:nvPr>
            <p:ph type="sldNum" sz="quarter" idx="11"/>
          </p:nvPr>
        </p:nvSpPr>
        <p:spPr/>
        <p:txBody>
          <a:bodyPr/>
          <a:lstStyle>
            <a:lvl1pPr>
              <a:defRPr/>
            </a:lvl1pPr>
          </a:lstStyle>
          <a:p>
            <a:fld id="{F45D1AE8-064B-9045-8C32-A670A5DC9241}" type="slidenum">
              <a:rPr lang="en-US" altLang="en-US"/>
              <a:pPr/>
              <a:t>‹#›</a:t>
            </a:fld>
            <a:endParaRPr lang="en-US" altLang="en-US"/>
          </a:p>
        </p:txBody>
      </p:sp>
      <p:sp>
        <p:nvSpPr>
          <p:cNvPr id="7" name="Date Placeholder 6">
            <a:extLst>
              <a:ext uri="{FF2B5EF4-FFF2-40B4-BE49-F238E27FC236}">
                <a16:creationId xmlns:a16="http://schemas.microsoft.com/office/drawing/2014/main" id="{582CB36E-12CD-7612-DF1C-CFA3A5ACA1E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052031326"/>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8F479-F08F-02B2-745B-6851A12B68E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EC777A-D7B8-0763-7E9F-BE29165150D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F1063B-A0C0-4F5C-DF31-CF42449BD5D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A304AA0B-89C1-9AB8-04D9-DF7FDA36AFEC}"/>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D0FFA05-EF4E-EAC6-BD9A-71CCC9D64591}"/>
              </a:ext>
            </a:extLst>
          </p:cNvPr>
          <p:cNvSpPr>
            <a:spLocks noGrp="1"/>
          </p:cNvSpPr>
          <p:nvPr>
            <p:ph type="sldNum" sz="quarter" idx="11"/>
          </p:nvPr>
        </p:nvSpPr>
        <p:spPr/>
        <p:txBody>
          <a:bodyPr/>
          <a:lstStyle>
            <a:lvl1pPr>
              <a:defRPr/>
            </a:lvl1pPr>
          </a:lstStyle>
          <a:p>
            <a:fld id="{10E87D7E-72DB-6648-9A62-6FBE66C28DD9}" type="slidenum">
              <a:rPr lang="en-US" altLang="en-US"/>
              <a:pPr/>
              <a:t>‹#›</a:t>
            </a:fld>
            <a:endParaRPr lang="en-US" altLang="en-US"/>
          </a:p>
        </p:txBody>
      </p:sp>
      <p:sp>
        <p:nvSpPr>
          <p:cNvPr id="7" name="Date Placeholder 6">
            <a:extLst>
              <a:ext uri="{FF2B5EF4-FFF2-40B4-BE49-F238E27FC236}">
                <a16:creationId xmlns:a16="http://schemas.microsoft.com/office/drawing/2014/main" id="{BEC9F21C-85E0-6421-C0BF-6ED90FBB2CA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087111448"/>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010" name="Group 2">
            <a:extLst>
              <a:ext uri="{FF2B5EF4-FFF2-40B4-BE49-F238E27FC236}">
                <a16:creationId xmlns:a16="http://schemas.microsoft.com/office/drawing/2014/main" id="{7FBFC377-19C4-19A9-C2BB-10E1BE143714}"/>
              </a:ext>
            </a:extLst>
          </p:cNvPr>
          <p:cNvGrpSpPr>
            <a:grpSpLocks/>
          </p:cNvGrpSpPr>
          <p:nvPr/>
        </p:nvGrpSpPr>
        <p:grpSpPr bwMode="auto">
          <a:xfrm>
            <a:off x="0" y="0"/>
            <a:ext cx="9159875" cy="6858000"/>
            <a:chOff x="0" y="0"/>
            <a:chExt cx="5770" cy="4320"/>
          </a:xfrm>
        </p:grpSpPr>
        <p:sp>
          <p:nvSpPr>
            <p:cNvPr id="43011" name="Rectangle 3">
              <a:extLst>
                <a:ext uri="{FF2B5EF4-FFF2-40B4-BE49-F238E27FC236}">
                  <a16:creationId xmlns:a16="http://schemas.microsoft.com/office/drawing/2014/main" id="{6191DE47-59B7-06E2-1F66-D8905076DAF4}"/>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2" name="Rectangle 4">
              <a:extLst>
                <a:ext uri="{FF2B5EF4-FFF2-40B4-BE49-F238E27FC236}">
                  <a16:creationId xmlns:a16="http://schemas.microsoft.com/office/drawing/2014/main" id="{A094995C-D6E2-29E6-23E2-FD179CC236A6}"/>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3" name="Rectangle 5">
              <a:extLst>
                <a:ext uri="{FF2B5EF4-FFF2-40B4-BE49-F238E27FC236}">
                  <a16:creationId xmlns:a16="http://schemas.microsoft.com/office/drawing/2014/main" id="{19BC98DB-0809-EFCB-9142-8719655F8995}"/>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4" name="Rectangle 6">
              <a:extLst>
                <a:ext uri="{FF2B5EF4-FFF2-40B4-BE49-F238E27FC236}">
                  <a16:creationId xmlns:a16="http://schemas.microsoft.com/office/drawing/2014/main" id="{3C1361B6-6C64-E9C6-544E-41A49D039A04}"/>
                </a:ext>
              </a:extLst>
            </p:cNvPr>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5" name="Rectangle 7">
              <a:extLst>
                <a:ext uri="{FF2B5EF4-FFF2-40B4-BE49-F238E27FC236}">
                  <a16:creationId xmlns:a16="http://schemas.microsoft.com/office/drawing/2014/main" id="{885AD217-35B7-3106-F8C5-23B533277BBF}"/>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6" name="Rectangle 8">
              <a:extLst>
                <a:ext uri="{FF2B5EF4-FFF2-40B4-BE49-F238E27FC236}">
                  <a16:creationId xmlns:a16="http://schemas.microsoft.com/office/drawing/2014/main" id="{8387C5AD-AA77-5B0B-C907-19BDA56E1701}"/>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7" name="Rectangle 9">
              <a:extLst>
                <a:ext uri="{FF2B5EF4-FFF2-40B4-BE49-F238E27FC236}">
                  <a16:creationId xmlns:a16="http://schemas.microsoft.com/office/drawing/2014/main" id="{9785BCC0-5E55-359D-E8A8-F15FD2565D18}"/>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8" name="Rectangle 10">
              <a:extLst>
                <a:ext uri="{FF2B5EF4-FFF2-40B4-BE49-F238E27FC236}">
                  <a16:creationId xmlns:a16="http://schemas.microsoft.com/office/drawing/2014/main" id="{0542E732-EBE4-0E92-AD38-6463E84BA9C3}"/>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9" name="Rectangle 11">
              <a:extLst>
                <a:ext uri="{FF2B5EF4-FFF2-40B4-BE49-F238E27FC236}">
                  <a16:creationId xmlns:a16="http://schemas.microsoft.com/office/drawing/2014/main" id="{B8A492D5-C78D-948C-CDC9-4291DBF35C24}"/>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0" name="Rectangle 12">
              <a:extLst>
                <a:ext uri="{FF2B5EF4-FFF2-40B4-BE49-F238E27FC236}">
                  <a16:creationId xmlns:a16="http://schemas.microsoft.com/office/drawing/2014/main" id="{C52982DE-DFED-184D-EA4E-5ED4B1E8E1D6}"/>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1" name="Rectangle 13">
              <a:extLst>
                <a:ext uri="{FF2B5EF4-FFF2-40B4-BE49-F238E27FC236}">
                  <a16:creationId xmlns:a16="http://schemas.microsoft.com/office/drawing/2014/main" id="{11140A0A-93BC-6EA3-F575-9EA06DF241FA}"/>
                </a:ext>
              </a:extLst>
            </p:cNvPr>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Rectangle 14">
              <a:extLst>
                <a:ext uri="{FF2B5EF4-FFF2-40B4-BE49-F238E27FC236}">
                  <a16:creationId xmlns:a16="http://schemas.microsoft.com/office/drawing/2014/main" id="{2711BDC3-9FC1-D8D3-1049-9E75928FF331}"/>
                </a:ext>
              </a:extLst>
            </p:cNvPr>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3" name="Rectangle 15">
              <a:extLst>
                <a:ext uri="{FF2B5EF4-FFF2-40B4-BE49-F238E27FC236}">
                  <a16:creationId xmlns:a16="http://schemas.microsoft.com/office/drawing/2014/main" id="{D2FD093F-88A3-F762-5C2E-33DBA533EE5D}"/>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4" name="Rectangle 16">
              <a:extLst>
                <a:ext uri="{FF2B5EF4-FFF2-40B4-BE49-F238E27FC236}">
                  <a16:creationId xmlns:a16="http://schemas.microsoft.com/office/drawing/2014/main" id="{81204528-C261-CC96-24BB-DD2C3C428723}"/>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5" name="Rectangle 17">
              <a:extLst>
                <a:ext uri="{FF2B5EF4-FFF2-40B4-BE49-F238E27FC236}">
                  <a16:creationId xmlns:a16="http://schemas.microsoft.com/office/drawing/2014/main" id="{C86BAE37-CFB5-E455-2106-46253CC0EC4F}"/>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6" name="Rectangle 18">
              <a:extLst>
                <a:ext uri="{FF2B5EF4-FFF2-40B4-BE49-F238E27FC236}">
                  <a16:creationId xmlns:a16="http://schemas.microsoft.com/office/drawing/2014/main" id="{19025EE4-E555-B40A-3ABF-21EA60D9E748}"/>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7" name="Rectangle 19">
              <a:extLst>
                <a:ext uri="{FF2B5EF4-FFF2-40B4-BE49-F238E27FC236}">
                  <a16:creationId xmlns:a16="http://schemas.microsoft.com/office/drawing/2014/main" id="{69252831-F548-71D0-C8C7-2B1514F033E7}"/>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8" name="Rectangle 20">
              <a:extLst>
                <a:ext uri="{FF2B5EF4-FFF2-40B4-BE49-F238E27FC236}">
                  <a16:creationId xmlns:a16="http://schemas.microsoft.com/office/drawing/2014/main" id="{2B6E7762-92CC-3C1C-1FAC-275E48BE9270}"/>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9" name="Rectangle 21">
              <a:extLst>
                <a:ext uri="{FF2B5EF4-FFF2-40B4-BE49-F238E27FC236}">
                  <a16:creationId xmlns:a16="http://schemas.microsoft.com/office/drawing/2014/main" id="{FEE2A7A3-523D-D351-7224-8AED05AA40A3}"/>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0" name="Freeform 22">
              <a:extLst>
                <a:ext uri="{FF2B5EF4-FFF2-40B4-BE49-F238E27FC236}">
                  <a16:creationId xmlns:a16="http://schemas.microsoft.com/office/drawing/2014/main" id="{7DEF0656-56BD-2FCF-9584-9475BDC90AB7}"/>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43031" name="Freeform 23">
              <a:extLst>
                <a:ext uri="{FF2B5EF4-FFF2-40B4-BE49-F238E27FC236}">
                  <a16:creationId xmlns:a16="http://schemas.microsoft.com/office/drawing/2014/main" id="{421FAF58-2E04-D724-2B8D-5F3358EB2BD6}"/>
                </a:ext>
              </a:extLst>
            </p:cNvPr>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43032" name="Rectangle 24">
            <a:extLst>
              <a:ext uri="{FF2B5EF4-FFF2-40B4-BE49-F238E27FC236}">
                <a16:creationId xmlns:a16="http://schemas.microsoft.com/office/drawing/2014/main" id="{62A25E7D-979F-E414-BE93-2E549476C84D}"/>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43033" name="Rectangle 25">
            <a:extLst>
              <a:ext uri="{FF2B5EF4-FFF2-40B4-BE49-F238E27FC236}">
                <a16:creationId xmlns:a16="http://schemas.microsoft.com/office/drawing/2014/main" id="{599C23A1-FDFA-B71B-B67D-8BBF47508EA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3034" name="Rectangle 26">
            <a:extLst>
              <a:ext uri="{FF2B5EF4-FFF2-40B4-BE49-F238E27FC236}">
                <a16:creationId xmlns:a16="http://schemas.microsoft.com/office/drawing/2014/main" id="{E05B6343-8EAA-9772-A4E7-EB2AC33B7012}"/>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ltLang="en-US"/>
          </a:p>
        </p:txBody>
      </p:sp>
      <p:sp>
        <p:nvSpPr>
          <p:cNvPr id="43035" name="Rectangle 27">
            <a:extLst>
              <a:ext uri="{FF2B5EF4-FFF2-40B4-BE49-F238E27FC236}">
                <a16:creationId xmlns:a16="http://schemas.microsoft.com/office/drawing/2014/main" id="{681CB700-239A-AAD0-F101-40498D8907A6}"/>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D38341BB-028E-C147-99EC-1A9D65015133}" type="slidenum">
              <a:rPr lang="en-US" altLang="en-US"/>
              <a:pPr/>
              <a:t>‹#›</a:t>
            </a:fld>
            <a:endParaRPr lang="en-US" altLang="en-US"/>
          </a:p>
        </p:txBody>
      </p:sp>
      <p:sp>
        <p:nvSpPr>
          <p:cNvPr id="43036" name="Rectangle 28">
            <a:extLst>
              <a:ext uri="{FF2B5EF4-FFF2-40B4-BE49-F238E27FC236}">
                <a16:creationId xmlns:a16="http://schemas.microsoft.com/office/drawing/2014/main" id="{9532A318-4543-7205-1E50-91B0706BAC1E}"/>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43032"/>
                                        </p:tgtEl>
                                        <p:attrNameLst>
                                          <p:attrName>style.visibility</p:attrName>
                                        </p:attrNameLst>
                                      </p:cBhvr>
                                      <p:to>
                                        <p:strVal val="visible"/>
                                      </p:to>
                                    </p:set>
                                    <p:animEffect transition="in" filter="fade">
                                      <p:cBhvr>
                                        <p:cTn id="7" dur="800" decel="100000"/>
                                        <p:tgtEl>
                                          <p:spTgt spid="43032"/>
                                        </p:tgtEl>
                                      </p:cBhvr>
                                    </p:animEffect>
                                    <p:anim calcmode="lin" valueType="num">
                                      <p:cBhvr>
                                        <p:cTn id="8" dur="800" decel="100000" fill="hold"/>
                                        <p:tgtEl>
                                          <p:spTgt spid="43032"/>
                                        </p:tgtEl>
                                        <p:attrNameLst>
                                          <p:attrName>style.rotation</p:attrName>
                                        </p:attrNameLst>
                                      </p:cBhvr>
                                      <p:tavLst>
                                        <p:tav tm="0">
                                          <p:val>
                                            <p:fltVal val="-90"/>
                                          </p:val>
                                        </p:tav>
                                        <p:tav tm="100000">
                                          <p:val>
                                            <p:fltVal val="0"/>
                                          </p:val>
                                        </p:tav>
                                      </p:tavLst>
                                    </p:anim>
                                    <p:anim calcmode="lin" valueType="num">
                                      <p:cBhvr>
                                        <p:cTn id="9" dur="800" decel="100000" fill="hold"/>
                                        <p:tgtEl>
                                          <p:spTgt spid="43032"/>
                                        </p:tgtEl>
                                        <p:attrNameLst>
                                          <p:attrName>ppt_x</p:attrName>
                                        </p:attrNameLst>
                                      </p:cBhvr>
                                      <p:tavLst>
                                        <p:tav tm="0">
                                          <p:val>
                                            <p:strVal val="#ppt_x+0.4"/>
                                          </p:val>
                                        </p:tav>
                                        <p:tav tm="100000">
                                          <p:val>
                                            <p:strVal val="#ppt_x-0.05"/>
                                          </p:val>
                                        </p:tav>
                                      </p:tavLst>
                                    </p:anim>
                                    <p:anim calcmode="lin" valueType="num">
                                      <p:cBhvr>
                                        <p:cTn id="10" dur="800" decel="100000" fill="hold"/>
                                        <p:tgtEl>
                                          <p:spTgt spid="4303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303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303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43033">
                                            <p:txEl>
                                              <p:pRg st="0" end="0"/>
                                            </p:txEl>
                                          </p:spTgt>
                                        </p:tgtEl>
                                        <p:attrNameLst>
                                          <p:attrName>style.visibility</p:attrName>
                                        </p:attrNameLst>
                                      </p:cBhvr>
                                      <p:to>
                                        <p:strVal val="visible"/>
                                      </p:to>
                                    </p:set>
                                    <p:animEffect transition="in" filter="fade">
                                      <p:cBhvr>
                                        <p:cTn id="17" dur="1000"/>
                                        <p:tgtEl>
                                          <p:spTgt spid="43033">
                                            <p:txEl>
                                              <p:pRg st="0" end="0"/>
                                            </p:txEl>
                                          </p:spTgt>
                                        </p:tgtEl>
                                      </p:cBhvr>
                                    </p:animEffect>
                                    <p:anim calcmode="lin" valueType="num">
                                      <p:cBhvr>
                                        <p:cTn id="18" dur="1000" fill="hold"/>
                                        <p:tgtEl>
                                          <p:spTgt spid="4303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303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43033">
                                            <p:txEl>
                                              <p:pRg st="1" end="1"/>
                                            </p:txEl>
                                          </p:spTgt>
                                        </p:tgtEl>
                                        <p:attrNameLst>
                                          <p:attrName>style.visibility</p:attrName>
                                        </p:attrNameLst>
                                      </p:cBhvr>
                                      <p:to>
                                        <p:strVal val="visible"/>
                                      </p:to>
                                    </p:set>
                                    <p:animEffect transition="in" filter="fade">
                                      <p:cBhvr>
                                        <p:cTn id="22" dur="1000"/>
                                        <p:tgtEl>
                                          <p:spTgt spid="43033">
                                            <p:txEl>
                                              <p:pRg st="1" end="1"/>
                                            </p:txEl>
                                          </p:spTgt>
                                        </p:tgtEl>
                                      </p:cBhvr>
                                    </p:animEffect>
                                    <p:anim calcmode="lin" valueType="num">
                                      <p:cBhvr>
                                        <p:cTn id="23" dur="1000" fill="hold"/>
                                        <p:tgtEl>
                                          <p:spTgt spid="4303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303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43033">
                                            <p:txEl>
                                              <p:pRg st="2" end="2"/>
                                            </p:txEl>
                                          </p:spTgt>
                                        </p:tgtEl>
                                        <p:attrNameLst>
                                          <p:attrName>style.visibility</p:attrName>
                                        </p:attrNameLst>
                                      </p:cBhvr>
                                      <p:to>
                                        <p:strVal val="visible"/>
                                      </p:to>
                                    </p:set>
                                    <p:animEffect transition="in" filter="fade">
                                      <p:cBhvr>
                                        <p:cTn id="27" dur="1000"/>
                                        <p:tgtEl>
                                          <p:spTgt spid="43033">
                                            <p:txEl>
                                              <p:pRg st="2" end="2"/>
                                            </p:txEl>
                                          </p:spTgt>
                                        </p:tgtEl>
                                      </p:cBhvr>
                                    </p:animEffect>
                                    <p:anim calcmode="lin" valueType="num">
                                      <p:cBhvr>
                                        <p:cTn id="28" dur="1000" fill="hold"/>
                                        <p:tgtEl>
                                          <p:spTgt spid="4303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303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43033">
                                            <p:txEl>
                                              <p:pRg st="3" end="3"/>
                                            </p:txEl>
                                          </p:spTgt>
                                        </p:tgtEl>
                                        <p:attrNameLst>
                                          <p:attrName>style.visibility</p:attrName>
                                        </p:attrNameLst>
                                      </p:cBhvr>
                                      <p:to>
                                        <p:strVal val="visible"/>
                                      </p:to>
                                    </p:set>
                                    <p:animEffect transition="in" filter="fade">
                                      <p:cBhvr>
                                        <p:cTn id="32" dur="1000"/>
                                        <p:tgtEl>
                                          <p:spTgt spid="43033">
                                            <p:txEl>
                                              <p:pRg st="3" end="3"/>
                                            </p:txEl>
                                          </p:spTgt>
                                        </p:tgtEl>
                                      </p:cBhvr>
                                    </p:animEffect>
                                    <p:anim calcmode="lin" valueType="num">
                                      <p:cBhvr>
                                        <p:cTn id="33" dur="1000" fill="hold"/>
                                        <p:tgtEl>
                                          <p:spTgt spid="4303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4303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43033">
                                            <p:txEl>
                                              <p:pRg st="4" end="4"/>
                                            </p:txEl>
                                          </p:spTgt>
                                        </p:tgtEl>
                                        <p:attrNameLst>
                                          <p:attrName>style.visibility</p:attrName>
                                        </p:attrNameLst>
                                      </p:cBhvr>
                                      <p:to>
                                        <p:strVal val="visible"/>
                                      </p:to>
                                    </p:set>
                                    <p:animEffect transition="in" filter="fade">
                                      <p:cBhvr>
                                        <p:cTn id="37" dur="1000"/>
                                        <p:tgtEl>
                                          <p:spTgt spid="43033">
                                            <p:txEl>
                                              <p:pRg st="4" end="4"/>
                                            </p:txEl>
                                          </p:spTgt>
                                        </p:tgtEl>
                                      </p:cBhvr>
                                    </p:animEffect>
                                    <p:anim calcmode="lin" valueType="num">
                                      <p:cBhvr>
                                        <p:cTn id="38" dur="1000" fill="hold"/>
                                        <p:tgtEl>
                                          <p:spTgt spid="4303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4303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2" grpId="0"/>
      <p:bldP spid="43033" grpId="0" build="p"/>
    </p:bldLst>
  </p:timing>
  <p:txStyles>
    <p:titleStyle>
      <a:lvl1pPr algn="ctr" rtl="0" fontAlgn="base">
        <a:spcBef>
          <a:spcPct val="0"/>
        </a:spcBef>
        <a:spcAft>
          <a:spcPct val="0"/>
        </a:spcAft>
        <a:defRPr sz="42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80000"/>
        <a:buFont typeface="Wingdings" pitchFamily="2" charset="2"/>
        <a:buChar char="l"/>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hlink"/>
        </a:buClr>
        <a:buSzPct val="80000"/>
        <a:buFont typeface="Wingdings"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1"/>
        </a:buClr>
        <a:buSzPct val="80000"/>
        <a:buFont typeface="Wingdings" pitchFamily="2" charset="2"/>
        <a:buChar char="l"/>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hyperlink" Target="http://europa.eu/scadplus/leg/en/s50000.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Colombia" TargetMode="External"/><Relationship Id="rId13" Type="http://schemas.openxmlformats.org/officeDocument/2006/relationships/hyperlink" Target="http://en.wikipedia.org/wiki/South_Korea" TargetMode="External"/><Relationship Id="rId3" Type="http://schemas.openxmlformats.org/officeDocument/2006/relationships/hyperlink" Target="http://en.wikipedia.org/wiki/Mexico" TargetMode="External"/><Relationship Id="rId7" Type="http://schemas.openxmlformats.org/officeDocument/2006/relationships/hyperlink" Target="http://en.wikipedia.org/wiki/Cuba" TargetMode="External"/><Relationship Id="rId12" Type="http://schemas.openxmlformats.org/officeDocument/2006/relationships/hyperlink" Target="http://en.wikipedia.org/wiki/Jamaica" TargetMode="External"/><Relationship Id="rId2" Type="http://schemas.openxmlformats.org/officeDocument/2006/relationships/hyperlink" Target="http://en.wikipedia.org/wiki/Legal_residence" TargetMode="External"/><Relationship Id="rId16" Type="http://schemas.openxmlformats.org/officeDocument/2006/relationships/hyperlink" Target="http://en.wikipedia.org/wiki/Latin_America" TargetMode="External"/><Relationship Id="rId1" Type="http://schemas.openxmlformats.org/officeDocument/2006/relationships/slideLayout" Target="../slideLayouts/slideLayout2.xml"/><Relationship Id="rId6" Type="http://schemas.openxmlformats.org/officeDocument/2006/relationships/hyperlink" Target="http://en.wikipedia.org/wiki/India" TargetMode="External"/><Relationship Id="rId11" Type="http://schemas.openxmlformats.org/officeDocument/2006/relationships/hyperlink" Target="http://en.wikipedia.org/wiki/Vietnam" TargetMode="External"/><Relationship Id="rId5" Type="http://schemas.openxmlformats.org/officeDocument/2006/relationships/hyperlink" Target="http://en.wikipedia.org/wiki/Philippines" TargetMode="External"/><Relationship Id="rId15" Type="http://schemas.openxmlformats.org/officeDocument/2006/relationships/hyperlink" Target="http://en.wikipedia.org/wiki/Refugees_of_Iraq" TargetMode="External"/><Relationship Id="rId10" Type="http://schemas.openxmlformats.org/officeDocument/2006/relationships/hyperlink" Target="http://en.wikipedia.org/wiki/El_Salvador" TargetMode="External"/><Relationship Id="rId4" Type="http://schemas.openxmlformats.org/officeDocument/2006/relationships/hyperlink" Target="http://en.wikipedia.org/wiki/People%27s_Republic_of_China" TargetMode="External"/><Relationship Id="rId9" Type="http://schemas.openxmlformats.org/officeDocument/2006/relationships/hyperlink" Target="http://en.wikipedia.org/wiki/Dominican_Republic" TargetMode="External"/><Relationship Id="rId14" Type="http://schemas.openxmlformats.org/officeDocument/2006/relationships/hyperlink" Target="http://en.wikipedia.org/wiki/Guatemal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3" name="Picture 5">
            <a:extLst>
              <a:ext uri="{FF2B5EF4-FFF2-40B4-BE49-F238E27FC236}">
                <a16:creationId xmlns:a16="http://schemas.microsoft.com/office/drawing/2014/main" id="{741F54A6-E42B-C536-1392-DCC46C117AF8}"/>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A41A2151-2281-B668-6365-32A20E25383D}"/>
              </a:ext>
            </a:extLst>
          </p:cNvPr>
          <p:cNvSpPr>
            <a:spLocks noGrp="1"/>
          </p:cNvSpPr>
          <p:nvPr>
            <p:ph type="title" idx="4294967295"/>
          </p:nvPr>
        </p:nvSpPr>
        <p:spPr>
          <a:xfrm>
            <a:off x="609600" y="2971800"/>
            <a:ext cx="8229600" cy="1139825"/>
          </a:xfrm>
        </p:spPr>
        <p:txBody>
          <a:bodyPr/>
          <a:lstStyle/>
          <a:p>
            <a:r>
              <a:rPr lang="en-US" dirty="0"/>
              <a:t>Immigration Benefit Or Burden</a:t>
            </a:r>
          </a:p>
        </p:txBody>
      </p:sp>
    </p:spTree>
  </p:cSld>
  <p:clrMapOvr>
    <a:masterClrMapping/>
  </p:clrMapOvr>
  <p:transition spd="med">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a:extLst>
              <a:ext uri="{FF2B5EF4-FFF2-40B4-BE49-F238E27FC236}">
                <a16:creationId xmlns:a16="http://schemas.microsoft.com/office/drawing/2014/main" id="{5069E898-B60D-92BB-2C24-B6F0B001A430}"/>
              </a:ext>
            </a:extLst>
          </p:cNvPr>
          <p:cNvSpPr>
            <a:spLocks noGrp="1" noChangeArrowheads="1"/>
          </p:cNvSpPr>
          <p:nvPr>
            <p:ph type="title"/>
          </p:nvPr>
        </p:nvSpPr>
        <p:spPr/>
        <p:txBody>
          <a:bodyPr/>
          <a:lstStyle/>
          <a:p>
            <a:r>
              <a:rPr lang="en-US" altLang="en-US" sz="3800"/>
              <a:t>How to the Immigrate </a:t>
            </a:r>
            <a:br>
              <a:rPr lang="en-US" altLang="en-US" sz="3800"/>
            </a:br>
            <a:r>
              <a:rPr lang="en-US" altLang="en-US" sz="3800"/>
              <a:t>United States </a:t>
            </a:r>
          </a:p>
        </p:txBody>
      </p:sp>
      <p:sp>
        <p:nvSpPr>
          <p:cNvPr id="53254" name="Rectangle 6">
            <a:extLst>
              <a:ext uri="{FF2B5EF4-FFF2-40B4-BE49-F238E27FC236}">
                <a16:creationId xmlns:a16="http://schemas.microsoft.com/office/drawing/2014/main" id="{315EA7CA-A1DD-FA56-8459-981028FF3654}"/>
              </a:ext>
            </a:extLst>
          </p:cNvPr>
          <p:cNvSpPr>
            <a:spLocks noGrp="1" noChangeArrowheads="1"/>
          </p:cNvSpPr>
          <p:nvPr>
            <p:ph type="body" sz="half" idx="2"/>
          </p:nvPr>
        </p:nvSpPr>
        <p:spPr/>
        <p:txBody>
          <a:bodyPr/>
          <a:lstStyle/>
          <a:p>
            <a:r>
              <a:rPr lang="en-US" altLang="en-US" sz="2800"/>
              <a:t>Apply at United States Consulate where they are a legal resident</a:t>
            </a:r>
          </a:p>
          <a:p>
            <a:r>
              <a:rPr lang="en-US" altLang="en-US" sz="2800"/>
              <a:t>Meet qualifications of the varieties of Green Cards</a:t>
            </a:r>
          </a:p>
          <a:p>
            <a:r>
              <a:rPr lang="en-US" altLang="en-US" sz="2800"/>
              <a:t>Medical exam</a:t>
            </a:r>
          </a:p>
          <a:p>
            <a:r>
              <a:rPr lang="en-US" altLang="en-US" sz="2800"/>
              <a:t>Police background check</a:t>
            </a:r>
          </a:p>
          <a:p>
            <a:pPr>
              <a:buFont typeface="Wingdings" pitchFamily="2" charset="2"/>
              <a:buNone/>
            </a:pPr>
            <a:endParaRPr lang="en-US" altLang="en-US" sz="2800"/>
          </a:p>
        </p:txBody>
      </p:sp>
      <p:pic>
        <p:nvPicPr>
          <p:cNvPr id="53255" name="Picture 7" descr="A statue of a person holding a torch with Statue of Liberty in the background.">
            <a:extLst>
              <a:ext uri="{FF2B5EF4-FFF2-40B4-BE49-F238E27FC236}">
                <a16:creationId xmlns:a16="http://schemas.microsoft.com/office/drawing/2014/main" id="{C2F37212-1D54-7AD5-B801-A21FD62A6EF8}"/>
              </a:ext>
            </a:extLst>
          </p:cNvPr>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81000" y="1828800"/>
            <a:ext cx="35052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74B32BB-3A25-032E-4BF8-FFA4A118C918}"/>
              </a:ext>
            </a:extLst>
          </p:cNvPr>
          <p:cNvSpPr>
            <a:spLocks noGrp="1" noChangeArrowheads="1"/>
          </p:cNvSpPr>
          <p:nvPr>
            <p:ph type="title"/>
          </p:nvPr>
        </p:nvSpPr>
        <p:spPr/>
        <p:txBody>
          <a:bodyPr/>
          <a:lstStyle/>
          <a:p>
            <a:r>
              <a:rPr lang="en-US" altLang="en-US"/>
              <a:t>European Union Immigration </a:t>
            </a:r>
          </a:p>
        </p:txBody>
      </p:sp>
      <p:sp>
        <p:nvSpPr>
          <p:cNvPr id="72707" name="Rectangle 3">
            <a:extLst>
              <a:ext uri="{FF2B5EF4-FFF2-40B4-BE49-F238E27FC236}">
                <a16:creationId xmlns:a16="http://schemas.microsoft.com/office/drawing/2014/main" id="{17A09464-E2FF-B404-7B15-AD1594ECA3F1}"/>
              </a:ext>
            </a:extLst>
          </p:cNvPr>
          <p:cNvSpPr>
            <a:spLocks noGrp="1" noChangeArrowheads="1"/>
          </p:cNvSpPr>
          <p:nvPr>
            <p:ph type="body" idx="1"/>
          </p:nvPr>
        </p:nvSpPr>
        <p:spPr/>
        <p:txBody>
          <a:bodyPr/>
          <a:lstStyle/>
          <a:p>
            <a:pPr>
              <a:lnSpc>
                <a:spcPct val="90000"/>
              </a:lnSpc>
            </a:pPr>
            <a:r>
              <a:rPr lang="en-US" altLang="en-US" sz="2800"/>
              <a:t>Ever since 1957, the Treaty establishing the European Economic Community has contained provisions for ensuring the free movement of workers within the Community </a:t>
            </a:r>
          </a:p>
          <a:p>
            <a:pPr>
              <a:lnSpc>
                <a:spcPct val="90000"/>
              </a:lnSpc>
            </a:pPr>
            <a:r>
              <a:rPr lang="en-US" altLang="en-US" sz="2800"/>
              <a:t>The </a:t>
            </a:r>
            <a:r>
              <a:rPr lang="en-US" altLang="en-US" sz="2800">
                <a:hlinkClick r:id="rId2"/>
              </a:rPr>
              <a:t>Amsterdam Treaty</a:t>
            </a:r>
            <a:r>
              <a:rPr lang="en-US" altLang="en-US" sz="2800"/>
              <a:t>, signed in 1997, aims to create an "area of freedom, security and justice" without controls at internal borders for individuals, whatever their nationality. </a:t>
            </a:r>
          </a:p>
          <a:p>
            <a:pPr>
              <a:lnSpc>
                <a:spcPct val="90000"/>
              </a:lnSpc>
            </a:pPr>
            <a:r>
              <a:rPr lang="en-US" altLang="en-US" sz="2800"/>
              <a:t>The Union has established a policy for asylum and immigration.</a:t>
            </a:r>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57F12E8B-A837-5053-969F-B12F76ABCCC6}"/>
              </a:ext>
            </a:extLst>
          </p:cNvPr>
          <p:cNvSpPr>
            <a:spLocks noGrp="1" noChangeArrowheads="1"/>
          </p:cNvSpPr>
          <p:nvPr>
            <p:ph type="title"/>
          </p:nvPr>
        </p:nvSpPr>
        <p:spPr/>
        <p:txBody>
          <a:bodyPr/>
          <a:lstStyle/>
          <a:p>
            <a:r>
              <a:rPr lang="en-US" altLang="en-US"/>
              <a:t>Positive Impact of Immigrants </a:t>
            </a:r>
          </a:p>
        </p:txBody>
      </p:sp>
      <p:sp>
        <p:nvSpPr>
          <p:cNvPr id="55299" name="Rectangle 3">
            <a:extLst>
              <a:ext uri="{FF2B5EF4-FFF2-40B4-BE49-F238E27FC236}">
                <a16:creationId xmlns:a16="http://schemas.microsoft.com/office/drawing/2014/main" id="{E6CB0194-2056-DA90-F0BC-CAD723063A10}"/>
              </a:ext>
            </a:extLst>
          </p:cNvPr>
          <p:cNvSpPr>
            <a:spLocks noGrp="1" noChangeArrowheads="1"/>
          </p:cNvSpPr>
          <p:nvPr>
            <p:ph type="body" idx="1"/>
          </p:nvPr>
        </p:nvSpPr>
        <p:spPr/>
        <p:txBody>
          <a:bodyPr/>
          <a:lstStyle/>
          <a:p>
            <a:r>
              <a:rPr lang="en-US" altLang="en-US"/>
              <a:t>Understand the “new” culture</a:t>
            </a:r>
          </a:p>
          <a:p>
            <a:r>
              <a:rPr lang="en-US" altLang="en-US"/>
              <a:t>Can speak, read and write the language</a:t>
            </a:r>
          </a:p>
          <a:p>
            <a:r>
              <a:rPr lang="en-US" altLang="en-US"/>
              <a:t>Serve in military</a:t>
            </a:r>
          </a:p>
          <a:p>
            <a:r>
              <a:rPr lang="en-US" altLang="en-US"/>
              <a:t>Pay into the tax system</a:t>
            </a:r>
          </a:p>
          <a:p>
            <a:r>
              <a:rPr lang="en-US" altLang="en-US"/>
              <a:t>Work at low paying jobs</a:t>
            </a:r>
          </a:p>
          <a:p>
            <a:r>
              <a:rPr lang="en-US" altLang="en-US"/>
              <a:t>May possess a special trade/skill</a:t>
            </a:r>
          </a:p>
          <a:p>
            <a:r>
              <a:rPr lang="en-US" altLang="en-US"/>
              <a:t>Native culture enriches new culture</a:t>
            </a:r>
          </a:p>
          <a:p>
            <a:endParaRPr lang="en-US" altLang="en-US"/>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B699A25-BD0A-749A-D7B3-036296E4E030}"/>
              </a:ext>
            </a:extLst>
          </p:cNvPr>
          <p:cNvSpPr>
            <a:spLocks noGrp="1" noChangeArrowheads="1"/>
          </p:cNvSpPr>
          <p:nvPr>
            <p:ph type="title"/>
          </p:nvPr>
        </p:nvSpPr>
        <p:spPr/>
        <p:txBody>
          <a:bodyPr/>
          <a:lstStyle/>
          <a:p>
            <a:r>
              <a:rPr lang="en-US" altLang="en-US"/>
              <a:t>Negative Impact by Immigrants</a:t>
            </a:r>
          </a:p>
        </p:txBody>
      </p:sp>
      <p:sp>
        <p:nvSpPr>
          <p:cNvPr id="56323" name="Rectangle 3">
            <a:extLst>
              <a:ext uri="{FF2B5EF4-FFF2-40B4-BE49-F238E27FC236}">
                <a16:creationId xmlns:a16="http://schemas.microsoft.com/office/drawing/2014/main" id="{D9CF7617-D3F9-C8F5-CCC0-C387300D213E}"/>
              </a:ext>
            </a:extLst>
          </p:cNvPr>
          <p:cNvSpPr>
            <a:spLocks noGrp="1" noChangeArrowheads="1"/>
          </p:cNvSpPr>
          <p:nvPr>
            <p:ph type="body" idx="1"/>
          </p:nvPr>
        </p:nvSpPr>
        <p:spPr/>
        <p:txBody>
          <a:bodyPr/>
          <a:lstStyle/>
          <a:p>
            <a:pPr>
              <a:lnSpc>
                <a:spcPct val="90000"/>
              </a:lnSpc>
            </a:pPr>
            <a:r>
              <a:rPr lang="en-US" altLang="en-US"/>
              <a:t>Do not understand the culture</a:t>
            </a:r>
          </a:p>
          <a:p>
            <a:pPr>
              <a:lnSpc>
                <a:spcPct val="90000"/>
              </a:lnSpc>
            </a:pPr>
            <a:r>
              <a:rPr lang="en-US" altLang="en-US"/>
              <a:t>Cannot speak, read or write the language</a:t>
            </a:r>
          </a:p>
          <a:p>
            <a:pPr>
              <a:lnSpc>
                <a:spcPct val="90000"/>
              </a:lnSpc>
            </a:pPr>
            <a:r>
              <a:rPr lang="en-US" altLang="en-US"/>
              <a:t>Do not pay taxes</a:t>
            </a:r>
          </a:p>
          <a:p>
            <a:pPr>
              <a:lnSpc>
                <a:spcPct val="90000"/>
              </a:lnSpc>
            </a:pPr>
            <a:r>
              <a:rPr lang="en-US" altLang="en-US"/>
              <a:t>Send money home (out of country)</a:t>
            </a:r>
          </a:p>
          <a:p>
            <a:pPr>
              <a:lnSpc>
                <a:spcPct val="90000"/>
              </a:lnSpc>
            </a:pPr>
            <a:r>
              <a:rPr lang="en-US" altLang="en-US"/>
              <a:t>Drain on health and education system</a:t>
            </a:r>
          </a:p>
          <a:p>
            <a:pPr>
              <a:lnSpc>
                <a:spcPct val="90000"/>
              </a:lnSpc>
            </a:pPr>
            <a:r>
              <a:rPr lang="en-US" altLang="en-US"/>
              <a:t>Take jobs away from native citizens</a:t>
            </a:r>
          </a:p>
          <a:p>
            <a:pPr>
              <a:lnSpc>
                <a:spcPct val="90000"/>
              </a:lnSpc>
            </a:pPr>
            <a:r>
              <a:rPr lang="en-US" altLang="en-US"/>
              <a:t>High crime rate</a:t>
            </a:r>
          </a:p>
          <a:p>
            <a:pPr>
              <a:lnSpc>
                <a:spcPct val="90000"/>
              </a:lnSpc>
            </a:pPr>
            <a:r>
              <a:rPr lang="en-US" altLang="en-US"/>
              <a:t>Viewed as a threat to society</a:t>
            </a:r>
          </a:p>
          <a:p>
            <a:pPr>
              <a:lnSpc>
                <a:spcPct val="90000"/>
              </a:lnSpc>
            </a:pPr>
            <a:endParaRPr lang="en-US" altLang="en-US"/>
          </a:p>
          <a:p>
            <a:pPr>
              <a:lnSpc>
                <a:spcPct val="90000"/>
              </a:lnSpc>
            </a:pPr>
            <a:endParaRPr lang="en-US" altLang="en-US"/>
          </a:p>
          <a:p>
            <a:pPr>
              <a:lnSpc>
                <a:spcPct val="90000"/>
              </a:lnSpc>
            </a:pPr>
            <a:endParaRPr lang="en-US" altLang="en-US"/>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1BEB9533-6DE5-C8FB-3F4F-FF8FC38AF34C}"/>
              </a:ext>
            </a:extLst>
          </p:cNvPr>
          <p:cNvSpPr>
            <a:spLocks noGrp="1" noChangeArrowheads="1"/>
          </p:cNvSpPr>
          <p:nvPr>
            <p:ph type="title"/>
          </p:nvPr>
        </p:nvSpPr>
        <p:spPr/>
        <p:txBody>
          <a:bodyPr/>
          <a:lstStyle/>
          <a:p>
            <a:r>
              <a:rPr lang="en-US" altLang="en-US" dirty="0"/>
              <a:t>On going problems</a:t>
            </a:r>
          </a:p>
        </p:txBody>
      </p:sp>
      <p:sp>
        <p:nvSpPr>
          <p:cNvPr id="60419" name="Rectangle 3">
            <a:extLst>
              <a:ext uri="{FF2B5EF4-FFF2-40B4-BE49-F238E27FC236}">
                <a16:creationId xmlns:a16="http://schemas.microsoft.com/office/drawing/2014/main" id="{8B6E64E0-96AE-75AE-F8ED-26BB72234FE1}"/>
              </a:ext>
            </a:extLst>
          </p:cNvPr>
          <p:cNvSpPr>
            <a:spLocks noGrp="1" noChangeArrowheads="1"/>
          </p:cNvSpPr>
          <p:nvPr>
            <p:ph type="body" idx="1"/>
          </p:nvPr>
        </p:nvSpPr>
        <p:spPr/>
        <p:txBody>
          <a:bodyPr/>
          <a:lstStyle/>
          <a:p>
            <a:pPr>
              <a:lnSpc>
                <a:spcPct val="90000"/>
              </a:lnSpc>
            </a:pPr>
            <a:r>
              <a:rPr lang="en-US" altLang="en-US"/>
              <a:t>Assimilation into Western Society</a:t>
            </a:r>
          </a:p>
          <a:p>
            <a:pPr>
              <a:lnSpc>
                <a:spcPct val="90000"/>
              </a:lnSpc>
            </a:pPr>
            <a:r>
              <a:rPr lang="en-US" altLang="en-US"/>
              <a:t>Racial tension</a:t>
            </a:r>
          </a:p>
          <a:p>
            <a:pPr>
              <a:lnSpc>
                <a:spcPct val="90000"/>
              </a:lnSpc>
            </a:pPr>
            <a:r>
              <a:rPr lang="en-US" altLang="en-US"/>
              <a:t>Religious difference within groups  and other religious groups</a:t>
            </a:r>
          </a:p>
          <a:p>
            <a:pPr>
              <a:lnSpc>
                <a:spcPct val="90000"/>
              </a:lnSpc>
            </a:pPr>
            <a:r>
              <a:rPr lang="en-US" altLang="en-US"/>
              <a:t>Borders viewed as porous</a:t>
            </a:r>
          </a:p>
          <a:p>
            <a:pPr>
              <a:lnSpc>
                <a:spcPct val="90000"/>
              </a:lnSpc>
            </a:pPr>
            <a:r>
              <a:rPr lang="en-US" altLang="en-US"/>
              <a:t>Lack of employment opportunities</a:t>
            </a:r>
          </a:p>
          <a:p>
            <a:pPr>
              <a:lnSpc>
                <a:spcPct val="90000"/>
              </a:lnSpc>
            </a:pPr>
            <a:r>
              <a:rPr lang="en-US" altLang="en-US"/>
              <a:t>Terrorism</a:t>
            </a:r>
          </a:p>
          <a:p>
            <a:pPr>
              <a:lnSpc>
                <a:spcPct val="90000"/>
              </a:lnSpc>
            </a:pPr>
            <a:r>
              <a:rPr lang="en-US" altLang="en-US"/>
              <a:t>Drain on countries resources</a:t>
            </a:r>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3" name="Rectangle 7">
            <a:extLst>
              <a:ext uri="{FF2B5EF4-FFF2-40B4-BE49-F238E27FC236}">
                <a16:creationId xmlns:a16="http://schemas.microsoft.com/office/drawing/2014/main" id="{B8B888B1-9A72-B25C-F839-BFA2DC9D5E13}"/>
              </a:ext>
            </a:extLst>
          </p:cNvPr>
          <p:cNvSpPr>
            <a:spLocks noGrp="1" noChangeArrowheads="1"/>
          </p:cNvSpPr>
          <p:nvPr>
            <p:ph type="title"/>
          </p:nvPr>
        </p:nvSpPr>
        <p:spPr/>
        <p:txBody>
          <a:bodyPr/>
          <a:lstStyle/>
          <a:p>
            <a:r>
              <a:rPr lang="en-US" altLang="en-US" sz="3800"/>
              <a:t>Government attempts to regulate the flow of immigrants</a:t>
            </a:r>
          </a:p>
        </p:txBody>
      </p:sp>
      <p:sp>
        <p:nvSpPr>
          <p:cNvPr id="75784" name="Rectangle 8">
            <a:extLst>
              <a:ext uri="{FF2B5EF4-FFF2-40B4-BE49-F238E27FC236}">
                <a16:creationId xmlns:a16="http://schemas.microsoft.com/office/drawing/2014/main" id="{5D03F007-8F72-0646-311C-5C248081ACD9}"/>
              </a:ext>
            </a:extLst>
          </p:cNvPr>
          <p:cNvSpPr>
            <a:spLocks noGrp="1" noChangeArrowheads="1"/>
          </p:cNvSpPr>
          <p:nvPr>
            <p:ph sz="quarter" idx="1"/>
          </p:nvPr>
        </p:nvSpPr>
        <p:spPr/>
        <p:txBody>
          <a:bodyPr/>
          <a:lstStyle/>
          <a:p>
            <a:r>
              <a:rPr lang="en-US" altLang="en-US" sz="2400"/>
              <a:t>Great Britain</a:t>
            </a:r>
          </a:p>
          <a:p>
            <a:pPr lvl="1"/>
            <a:r>
              <a:rPr lang="en-US" altLang="en-US" sz="2400"/>
              <a:t>Create a Border and Immigration Agency</a:t>
            </a:r>
          </a:p>
          <a:p>
            <a:endParaRPr lang="en-US" altLang="en-US" sz="2400"/>
          </a:p>
        </p:txBody>
      </p:sp>
      <p:sp>
        <p:nvSpPr>
          <p:cNvPr id="75785" name="Rectangle 9">
            <a:extLst>
              <a:ext uri="{FF2B5EF4-FFF2-40B4-BE49-F238E27FC236}">
                <a16:creationId xmlns:a16="http://schemas.microsoft.com/office/drawing/2014/main" id="{E1AA7B60-7523-164A-F87C-5844E9839A9F}"/>
              </a:ext>
            </a:extLst>
          </p:cNvPr>
          <p:cNvSpPr>
            <a:spLocks noGrp="1" noChangeArrowheads="1"/>
          </p:cNvSpPr>
          <p:nvPr>
            <p:ph sz="quarter" idx="2"/>
          </p:nvPr>
        </p:nvSpPr>
        <p:spPr/>
        <p:txBody>
          <a:bodyPr/>
          <a:lstStyle/>
          <a:p>
            <a:r>
              <a:rPr lang="en-US" altLang="en-US" sz="2400"/>
              <a:t>France</a:t>
            </a:r>
          </a:p>
          <a:p>
            <a:pPr lvl="1"/>
            <a:r>
              <a:rPr lang="en-US" altLang="en-US" sz="2400"/>
              <a:t>Proposed  Office of National Identify</a:t>
            </a:r>
          </a:p>
          <a:p>
            <a:endParaRPr lang="en-US" altLang="en-US" sz="2400"/>
          </a:p>
        </p:txBody>
      </p:sp>
      <p:sp>
        <p:nvSpPr>
          <p:cNvPr id="75786" name="Rectangle 10">
            <a:extLst>
              <a:ext uri="{FF2B5EF4-FFF2-40B4-BE49-F238E27FC236}">
                <a16:creationId xmlns:a16="http://schemas.microsoft.com/office/drawing/2014/main" id="{11F17710-B0CC-EB10-C340-D0AA6D72DC42}"/>
              </a:ext>
            </a:extLst>
          </p:cNvPr>
          <p:cNvSpPr>
            <a:spLocks noGrp="1" noChangeArrowheads="1"/>
          </p:cNvSpPr>
          <p:nvPr>
            <p:ph type="body" sz="half" idx="3"/>
          </p:nvPr>
        </p:nvSpPr>
        <p:spPr/>
        <p:txBody>
          <a:bodyPr/>
          <a:lstStyle/>
          <a:p>
            <a:r>
              <a:rPr lang="en-US" altLang="en-US" sz="2800" dirty="0"/>
              <a:t>United States</a:t>
            </a:r>
          </a:p>
          <a:p>
            <a:pPr lvl="1"/>
            <a:r>
              <a:rPr lang="en-US" altLang="en-US" sz="2400" dirty="0"/>
              <a:t>New immigration law – Proposed by President Bush but not passed by Congress</a:t>
            </a:r>
          </a:p>
          <a:p>
            <a:pPr lvl="1"/>
            <a:r>
              <a:rPr lang="en-US" altLang="en-US" sz="2400" dirty="0"/>
              <a:t>Military on borders </a:t>
            </a:r>
          </a:p>
          <a:p>
            <a:pPr lvl="1"/>
            <a:r>
              <a:rPr lang="en-US" altLang="en-US" sz="2400" dirty="0"/>
              <a:t>Fence</a:t>
            </a:r>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a:extLst>
              <a:ext uri="{FF2B5EF4-FFF2-40B4-BE49-F238E27FC236}">
                <a16:creationId xmlns:a16="http://schemas.microsoft.com/office/drawing/2014/main" id="{047B88AD-5483-5C68-151E-FBE0AD712003}"/>
              </a:ext>
            </a:extLst>
          </p:cNvPr>
          <p:cNvSpPr>
            <a:spLocks noGrp="1" noChangeArrowheads="1"/>
          </p:cNvSpPr>
          <p:nvPr>
            <p:ph type="title"/>
          </p:nvPr>
        </p:nvSpPr>
        <p:spPr/>
        <p:txBody>
          <a:bodyPr/>
          <a:lstStyle/>
          <a:p>
            <a:r>
              <a:rPr lang="en-US" altLang="en-US"/>
              <a:t>Special Thanks!</a:t>
            </a:r>
          </a:p>
        </p:txBody>
      </p:sp>
      <p:sp>
        <p:nvSpPr>
          <p:cNvPr id="64517" name="Rectangle 5">
            <a:extLst>
              <a:ext uri="{FF2B5EF4-FFF2-40B4-BE49-F238E27FC236}">
                <a16:creationId xmlns:a16="http://schemas.microsoft.com/office/drawing/2014/main" id="{D77B69BF-C0A3-648A-1052-A116C9E467CA}"/>
              </a:ext>
            </a:extLst>
          </p:cNvPr>
          <p:cNvSpPr>
            <a:spLocks noGrp="1" noChangeArrowheads="1"/>
          </p:cNvSpPr>
          <p:nvPr>
            <p:ph type="body" idx="1"/>
          </p:nvPr>
        </p:nvSpPr>
        <p:spPr/>
        <p:txBody>
          <a:bodyPr/>
          <a:lstStyle/>
          <a:p>
            <a:pPr>
              <a:lnSpc>
                <a:spcPct val="90000"/>
              </a:lnSpc>
            </a:pPr>
            <a:r>
              <a:rPr lang="en-US" altLang="en-US" dirty="0"/>
              <a:t>Dr. Sylvan </a:t>
            </a:r>
            <a:r>
              <a:rPr lang="en-US" altLang="en-US" dirty="0" err="1"/>
              <a:t>Charat</a:t>
            </a:r>
            <a:r>
              <a:rPr lang="en-US" altLang="en-US" dirty="0"/>
              <a:t>, Professor of History and advisor to French National Assembly, Paris, France</a:t>
            </a:r>
          </a:p>
          <a:p>
            <a:pPr>
              <a:lnSpc>
                <a:spcPct val="90000"/>
              </a:lnSpc>
            </a:pPr>
            <a:r>
              <a:rPr lang="en-US" altLang="en-US" dirty="0"/>
              <a:t>Professor Pablo Hernandez – Saint Mary’s College Notre Dame, Indiana</a:t>
            </a:r>
          </a:p>
          <a:p>
            <a:pPr>
              <a:lnSpc>
                <a:spcPct val="90000"/>
              </a:lnSpc>
            </a:pPr>
            <a:r>
              <a:rPr lang="en-US" altLang="en-US" dirty="0"/>
              <a:t>Penn High School Current Issues Classes 2005-2006 &amp; 2006-2007</a:t>
            </a:r>
          </a:p>
          <a:p>
            <a:pPr>
              <a:lnSpc>
                <a:spcPct val="90000"/>
              </a:lnSpc>
            </a:pPr>
            <a:r>
              <a:rPr lang="en-US" altLang="en-US" dirty="0"/>
              <a:t>Yahoo Pictures</a:t>
            </a:r>
          </a:p>
          <a:p>
            <a:pPr>
              <a:lnSpc>
                <a:spcPct val="90000"/>
              </a:lnSpc>
            </a:pPr>
            <a:r>
              <a:rPr lang="en-US" altLang="en-US" dirty="0"/>
              <a:t>Wikipedia</a:t>
            </a:r>
          </a:p>
          <a:p>
            <a:pPr>
              <a:lnSpc>
                <a:spcPct val="90000"/>
              </a:lnSpc>
            </a:pPr>
            <a:endParaRPr lang="en-US" altLang="en-US" dirty="0"/>
          </a:p>
        </p:txBody>
      </p:sp>
    </p:spTree>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216F89D8-3632-8397-D52C-EB26420BFEBC}"/>
              </a:ext>
            </a:extLst>
          </p:cNvPr>
          <p:cNvSpPr>
            <a:spLocks noGrp="1" noChangeArrowheads="1"/>
          </p:cNvSpPr>
          <p:nvPr>
            <p:ph type="title"/>
          </p:nvPr>
        </p:nvSpPr>
        <p:spPr/>
        <p:txBody>
          <a:bodyPr/>
          <a:lstStyle/>
          <a:p>
            <a:r>
              <a:rPr lang="en-US" altLang="en-US" sz="3800"/>
              <a:t>Created by</a:t>
            </a:r>
            <a:br>
              <a:rPr lang="en-US" altLang="en-US" sz="3800"/>
            </a:br>
            <a:endParaRPr lang="en-US" altLang="en-US" sz="3800"/>
          </a:p>
        </p:txBody>
      </p:sp>
      <p:sp>
        <p:nvSpPr>
          <p:cNvPr id="88067" name="Rectangle 3">
            <a:extLst>
              <a:ext uri="{FF2B5EF4-FFF2-40B4-BE49-F238E27FC236}">
                <a16:creationId xmlns:a16="http://schemas.microsoft.com/office/drawing/2014/main" id="{4834803D-1D19-F332-DB3D-E85EEDA3BB08}"/>
              </a:ext>
            </a:extLst>
          </p:cNvPr>
          <p:cNvSpPr>
            <a:spLocks noGrp="1" noChangeArrowheads="1"/>
          </p:cNvSpPr>
          <p:nvPr>
            <p:ph type="body" idx="1"/>
          </p:nvPr>
        </p:nvSpPr>
        <p:spPr/>
        <p:txBody>
          <a:bodyPr/>
          <a:lstStyle/>
          <a:p>
            <a:r>
              <a:rPr lang="en-US" altLang="en-US"/>
              <a:t>Tom Van Meter</a:t>
            </a:r>
          </a:p>
          <a:p>
            <a:r>
              <a:rPr lang="en-US" altLang="en-US"/>
              <a:t>Social Studies Teacher</a:t>
            </a:r>
          </a:p>
          <a:p>
            <a:r>
              <a:rPr lang="en-US" altLang="en-US"/>
              <a:t>Penn High School</a:t>
            </a:r>
          </a:p>
          <a:p>
            <a:r>
              <a:rPr lang="en-US" altLang="en-US"/>
              <a:t>56100 Bittersweet Rd</a:t>
            </a:r>
          </a:p>
          <a:p>
            <a:r>
              <a:rPr lang="en-US" altLang="en-US"/>
              <a:t>Mishawaka, In 46546</a:t>
            </a:r>
          </a:p>
        </p:txBody>
      </p:sp>
    </p:spTree>
  </p:cSld>
  <p:clrMapOvr>
    <a:masterClrMapping/>
  </p:clrMapOvr>
  <p:transition>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ADBF18-3698-6E79-97D3-B0541151AB77}"/>
              </a:ext>
            </a:extLst>
          </p:cNvPr>
          <p:cNvSpPr>
            <a:spLocks noGrp="1"/>
          </p:cNvSpPr>
          <p:nvPr>
            <p:ph type="title" idx="4294967295"/>
          </p:nvPr>
        </p:nvSpPr>
        <p:spPr/>
        <p:txBody>
          <a:bodyPr/>
          <a:lstStyle/>
          <a:p>
            <a:r>
              <a:rPr lang="en-US" dirty="0"/>
              <a:t>End</a:t>
            </a:r>
          </a:p>
        </p:txBody>
      </p:sp>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9" name="Rectangle 11">
            <a:extLst>
              <a:ext uri="{FF2B5EF4-FFF2-40B4-BE49-F238E27FC236}">
                <a16:creationId xmlns:a16="http://schemas.microsoft.com/office/drawing/2014/main" id="{CA862CD3-64DF-E032-DD85-C543ABBCF285}"/>
              </a:ext>
            </a:extLst>
          </p:cNvPr>
          <p:cNvSpPr>
            <a:spLocks noGrp="1" noChangeArrowheads="1"/>
          </p:cNvSpPr>
          <p:nvPr>
            <p:ph type="title"/>
          </p:nvPr>
        </p:nvSpPr>
        <p:spPr/>
        <p:txBody>
          <a:bodyPr/>
          <a:lstStyle/>
          <a:p>
            <a:r>
              <a:rPr lang="en-US" altLang="en-US"/>
              <a:t>Immigration Questions</a:t>
            </a:r>
          </a:p>
        </p:txBody>
      </p:sp>
      <p:sp>
        <p:nvSpPr>
          <p:cNvPr id="78860" name="Rectangle 12">
            <a:extLst>
              <a:ext uri="{FF2B5EF4-FFF2-40B4-BE49-F238E27FC236}">
                <a16:creationId xmlns:a16="http://schemas.microsoft.com/office/drawing/2014/main" id="{420C9BDE-349A-04B0-D192-D1CEC5F1E22B}"/>
              </a:ext>
            </a:extLst>
          </p:cNvPr>
          <p:cNvSpPr>
            <a:spLocks noGrp="1" noChangeArrowheads="1"/>
          </p:cNvSpPr>
          <p:nvPr>
            <p:ph type="body" idx="1"/>
          </p:nvPr>
        </p:nvSpPr>
        <p:spPr/>
        <p:txBody>
          <a:bodyPr/>
          <a:lstStyle/>
          <a:p>
            <a:pPr>
              <a:lnSpc>
                <a:spcPct val="90000"/>
              </a:lnSpc>
            </a:pPr>
            <a:r>
              <a:rPr lang="en-US" altLang="en-US"/>
              <a:t>The United States is a country built on immigrants. The objective of this presentation is to look at  the next wave of immigration in the United States, England and France.  How are immigrants viewed, where do they fit in, what obstacles do they face? </a:t>
            </a:r>
          </a:p>
          <a:p>
            <a:pPr>
              <a:lnSpc>
                <a:spcPct val="90000"/>
              </a:lnSpc>
            </a:pPr>
            <a:r>
              <a:rPr lang="en-US" altLang="en-US"/>
              <a:t>The problems faced in the United States are similar to that in France and England</a:t>
            </a:r>
          </a:p>
          <a:p>
            <a:pPr>
              <a:lnSpc>
                <a:spcPct val="90000"/>
              </a:lnSpc>
              <a:buFont typeface="Wingdings" pitchFamily="2" charset="2"/>
              <a:buNone/>
            </a:pPr>
            <a:endParaRPr lang="en-US" altLang="en-US"/>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0CFFB65-40BA-69D3-17E0-D542CD1B80B4}"/>
              </a:ext>
            </a:extLst>
          </p:cNvPr>
          <p:cNvSpPr>
            <a:spLocks noGrp="1" noChangeArrowheads="1"/>
          </p:cNvSpPr>
          <p:nvPr>
            <p:ph type="title"/>
          </p:nvPr>
        </p:nvSpPr>
        <p:spPr/>
        <p:txBody>
          <a:bodyPr/>
          <a:lstStyle/>
          <a:p>
            <a:r>
              <a:rPr lang="en-US" altLang="en-US" dirty="0"/>
              <a:t>Who is an immigrant?</a:t>
            </a:r>
          </a:p>
        </p:txBody>
      </p:sp>
      <p:sp>
        <p:nvSpPr>
          <p:cNvPr id="3075" name="Rectangle 3">
            <a:extLst>
              <a:ext uri="{FF2B5EF4-FFF2-40B4-BE49-F238E27FC236}">
                <a16:creationId xmlns:a16="http://schemas.microsoft.com/office/drawing/2014/main" id="{24AF0E3B-D196-E672-87C9-AF2D51F60F57}"/>
              </a:ext>
            </a:extLst>
          </p:cNvPr>
          <p:cNvSpPr>
            <a:spLocks noGrp="1" noChangeArrowheads="1"/>
          </p:cNvSpPr>
          <p:nvPr>
            <p:ph type="body" sz="half" idx="3"/>
          </p:nvPr>
        </p:nvSpPr>
        <p:spPr/>
        <p:txBody>
          <a:bodyPr/>
          <a:lstStyle/>
          <a:p>
            <a:r>
              <a:rPr lang="en-US" altLang="en-US" sz="2800"/>
              <a:t>Somebody who has come to a country and settled there.</a:t>
            </a:r>
          </a:p>
        </p:txBody>
      </p:sp>
      <p:pic>
        <p:nvPicPr>
          <p:cNvPr id="3084" name="Picture 12" descr="A group of people standing in a line.">
            <a:extLst>
              <a:ext uri="{FF2B5EF4-FFF2-40B4-BE49-F238E27FC236}">
                <a16:creationId xmlns:a16="http://schemas.microsoft.com/office/drawing/2014/main" id="{D63E0B1E-095A-3894-3663-6FE95FE4BED9}"/>
              </a:ext>
            </a:extLst>
          </p:cNvPr>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600200"/>
            <a:ext cx="3124200" cy="2300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86" name="Picture 14" descr="A group of people walking in a desert.">
            <a:extLst>
              <a:ext uri="{FF2B5EF4-FFF2-40B4-BE49-F238E27FC236}">
                <a16:creationId xmlns:a16="http://schemas.microsoft.com/office/drawing/2014/main" id="{9DF6AAC1-E842-9760-21C1-93E9BD5EDE7B}"/>
              </a:ext>
            </a:extLst>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81600" y="1828800"/>
            <a:ext cx="2743200" cy="2036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C3467106-4FF3-5A5A-7430-7F0A75F69963}"/>
              </a:ext>
            </a:extLst>
          </p:cNvPr>
          <p:cNvSpPr>
            <a:spLocks noGrp="1" noChangeArrowheads="1"/>
          </p:cNvSpPr>
          <p:nvPr>
            <p:ph type="title"/>
          </p:nvPr>
        </p:nvSpPr>
        <p:spPr>
          <a:xfrm>
            <a:off x="457200" y="277813"/>
            <a:ext cx="8229600" cy="714375"/>
          </a:xfrm>
        </p:spPr>
        <p:txBody>
          <a:bodyPr/>
          <a:lstStyle/>
          <a:p>
            <a:r>
              <a:rPr lang="en-US" altLang="en-US" sz="3200" dirty="0"/>
              <a:t>How does an immigrant fit in?</a:t>
            </a:r>
          </a:p>
        </p:txBody>
      </p:sp>
      <p:graphicFrame>
        <p:nvGraphicFramePr>
          <p:cNvPr id="6213" name="Group 69">
            <a:extLst>
              <a:ext uri="{FF2B5EF4-FFF2-40B4-BE49-F238E27FC236}">
                <a16:creationId xmlns:a16="http://schemas.microsoft.com/office/drawing/2014/main" id="{79820D7A-F437-4B36-6F50-6CA26D981B98}"/>
              </a:ext>
            </a:extLst>
          </p:cNvPr>
          <p:cNvGraphicFramePr>
            <a:graphicFrameLocks noGrp="1"/>
          </p:cNvGraphicFramePr>
          <p:nvPr>
            <p:ph type="tbl" idx="1"/>
            <p:extLst>
              <p:ext uri="{D42A27DB-BD31-4B8C-83A1-F6EECF244321}">
                <p14:modId xmlns:p14="http://schemas.microsoft.com/office/powerpoint/2010/main" val="3924024265"/>
              </p:ext>
            </p:extLst>
          </p:nvPr>
        </p:nvGraphicFramePr>
        <p:xfrm>
          <a:off x="457200" y="914400"/>
          <a:ext cx="8077200" cy="5943602"/>
        </p:xfrm>
        <a:graphic>
          <a:graphicData uri="http://schemas.openxmlformats.org/drawingml/2006/table">
            <a:tbl>
              <a:tblPr firstRow="1"/>
              <a:tblGrid>
                <a:gridCol w="2019300">
                  <a:extLst>
                    <a:ext uri="{9D8B030D-6E8A-4147-A177-3AD203B41FA5}">
                      <a16:colId xmlns:a16="http://schemas.microsoft.com/office/drawing/2014/main" val="2487023279"/>
                    </a:ext>
                  </a:extLst>
                </a:gridCol>
                <a:gridCol w="2019300">
                  <a:extLst>
                    <a:ext uri="{9D8B030D-6E8A-4147-A177-3AD203B41FA5}">
                      <a16:colId xmlns:a16="http://schemas.microsoft.com/office/drawing/2014/main" val="771266540"/>
                    </a:ext>
                  </a:extLst>
                </a:gridCol>
                <a:gridCol w="2019300">
                  <a:extLst>
                    <a:ext uri="{9D8B030D-6E8A-4147-A177-3AD203B41FA5}">
                      <a16:colId xmlns:a16="http://schemas.microsoft.com/office/drawing/2014/main" val="277999681"/>
                    </a:ext>
                  </a:extLst>
                </a:gridCol>
                <a:gridCol w="2019300">
                  <a:extLst>
                    <a:ext uri="{9D8B030D-6E8A-4147-A177-3AD203B41FA5}">
                      <a16:colId xmlns:a16="http://schemas.microsoft.com/office/drawing/2014/main" val="2360398097"/>
                    </a:ext>
                  </a:extLst>
                </a:gridCol>
              </a:tblGrid>
              <a:tr h="873125">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1800" b="0" i="0" u="none" strike="noStrike" cap="none" normalizeH="0" baseline="0" dirty="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France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United Kingdom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United States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4089665"/>
                  </a:ext>
                </a:extLst>
              </a:tr>
              <a:tr h="698500">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Current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63,713,926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60,776,238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301,139,947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3702449"/>
                  </a:ext>
                </a:extLst>
              </a:tr>
              <a:tr h="874713">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Median 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39.6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36.6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1770640"/>
                  </a:ext>
                </a:extLst>
              </a:tr>
              <a:tr h="874713">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Population Growth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.275%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.894%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55925076"/>
                  </a:ext>
                </a:extLst>
              </a:tr>
              <a:tr h="874713">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Life expectancy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77.35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7918087"/>
                  </a:ext>
                </a:extLst>
              </a:tr>
              <a:tr h="874713">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Median Income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$31,100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$31,800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$44,000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6968281"/>
                  </a:ext>
                </a:extLst>
              </a:tr>
              <a:tr h="873125">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Unemployment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80000"/>
                        <a:buFont typeface="Wingdings"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tx2"/>
                        </a:buClr>
                        <a:buSzPct val="80000"/>
                        <a:buFont typeface="Wingdings"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hlink"/>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tx1"/>
                        </a:buClr>
                        <a:buSzPct val="80000"/>
                        <a:buFont typeface="Wingdings"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1800" b="0" i="0" u="none" strike="noStrike" cap="none" normalizeH="0" baseline="0" dirty="0">
                          <a:ln>
                            <a:noFill/>
                          </a:ln>
                          <a:solidFill>
                            <a:schemeClr val="tx1"/>
                          </a:solidFill>
                          <a:effectLst>
                            <a:outerShdw blurRad="38100" dist="38100" dir="2700000" algn="tl">
                              <a:srgbClr val="000000"/>
                            </a:outerShdw>
                          </a:effectLst>
                          <a:latin typeface="Tahoma" panose="020B0604030504040204" pitchFamily="34" charset="0"/>
                        </a:rPr>
                        <a:t>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8559484"/>
                  </a:ext>
                </a:extLst>
              </a:tr>
            </a:tbl>
          </a:graphicData>
        </a:graphic>
      </p:graphicFrame>
    </p:spTree>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50B2F88-BD14-BF1D-1A70-37FA85184FF8}"/>
              </a:ext>
            </a:extLst>
          </p:cNvPr>
          <p:cNvSpPr>
            <a:spLocks noGrp="1" noChangeArrowheads="1"/>
          </p:cNvSpPr>
          <p:nvPr>
            <p:ph type="title"/>
          </p:nvPr>
        </p:nvSpPr>
        <p:spPr/>
        <p:txBody>
          <a:bodyPr/>
          <a:lstStyle/>
          <a:p>
            <a:r>
              <a:rPr lang="en-US" altLang="en-US">
                <a:latin typeface="Times New Roman" panose="02020603050405020304" pitchFamily="18" charset="0"/>
              </a:rPr>
              <a:t>Why do people immigrate?</a:t>
            </a:r>
          </a:p>
        </p:txBody>
      </p:sp>
      <p:sp>
        <p:nvSpPr>
          <p:cNvPr id="46083" name="Rectangle 3">
            <a:extLst>
              <a:ext uri="{FF2B5EF4-FFF2-40B4-BE49-F238E27FC236}">
                <a16:creationId xmlns:a16="http://schemas.microsoft.com/office/drawing/2014/main" id="{A373A15C-5E04-4EFA-6A3B-D06E715D9DFF}"/>
              </a:ext>
            </a:extLst>
          </p:cNvPr>
          <p:cNvSpPr>
            <a:spLocks noGrp="1" noChangeArrowheads="1"/>
          </p:cNvSpPr>
          <p:nvPr>
            <p:ph type="body" idx="1"/>
          </p:nvPr>
        </p:nvSpPr>
        <p:spPr/>
        <p:txBody>
          <a:bodyPr/>
          <a:lstStyle/>
          <a:p>
            <a:r>
              <a:rPr lang="en-US" altLang="en-US">
                <a:latin typeface="Times New Roman" panose="02020603050405020304" pitchFamily="18" charset="0"/>
              </a:rPr>
              <a:t>Be with family members</a:t>
            </a:r>
          </a:p>
          <a:p>
            <a:r>
              <a:rPr lang="en-US" altLang="en-US">
                <a:latin typeface="Times New Roman" panose="02020603050405020304" pitchFamily="18" charset="0"/>
              </a:rPr>
              <a:t>Seek new economic opportunity</a:t>
            </a:r>
          </a:p>
          <a:p>
            <a:r>
              <a:rPr lang="en-US" altLang="en-US">
                <a:latin typeface="Times New Roman" panose="02020603050405020304" pitchFamily="18" charset="0"/>
              </a:rPr>
              <a:t>Escape political persecution</a:t>
            </a:r>
          </a:p>
          <a:p>
            <a:r>
              <a:rPr lang="en-US" altLang="en-US">
                <a:latin typeface="Times New Roman" panose="02020603050405020304" pitchFamily="18" charset="0"/>
              </a:rPr>
              <a:t>Evade religious persecution</a:t>
            </a:r>
          </a:p>
          <a:p>
            <a:r>
              <a:rPr lang="en-US" altLang="en-US">
                <a:latin typeface="Times New Roman" panose="02020603050405020304" pitchFamily="18" charset="0"/>
              </a:rPr>
              <a:t>Flee from war</a:t>
            </a:r>
          </a:p>
          <a:p>
            <a:endParaRPr lang="en-US" altLang="en-US">
              <a:latin typeface="Times New Roman" panose="02020603050405020304" pitchFamily="18" charset="0"/>
            </a:endParaRPr>
          </a:p>
          <a:p>
            <a:endParaRPr lang="en-US" altLang="en-US">
              <a:latin typeface="Times New Roman" panose="02020603050405020304" pitchFamily="18" charset="0"/>
            </a:endParaRPr>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9817FBE7-A7BA-E4FD-3988-49DBC6C4080B}"/>
              </a:ext>
            </a:extLst>
          </p:cNvPr>
          <p:cNvSpPr>
            <a:spLocks noGrp="1" noChangeArrowheads="1"/>
          </p:cNvSpPr>
          <p:nvPr>
            <p:ph type="title"/>
          </p:nvPr>
        </p:nvSpPr>
        <p:spPr/>
        <p:txBody>
          <a:bodyPr/>
          <a:lstStyle/>
          <a:p>
            <a:r>
              <a:rPr lang="en-US" altLang="en-US" sz="3800"/>
              <a:t>2006 Immigration Patterns  To </a:t>
            </a:r>
            <a:br>
              <a:rPr lang="en-US" altLang="en-US" sz="3800"/>
            </a:br>
            <a:r>
              <a:rPr lang="en-US" altLang="en-US" sz="3800"/>
              <a:t>The United States</a:t>
            </a:r>
          </a:p>
        </p:txBody>
      </p:sp>
      <p:sp>
        <p:nvSpPr>
          <p:cNvPr id="87043" name="Rectangle 3">
            <a:extLst>
              <a:ext uri="{FF2B5EF4-FFF2-40B4-BE49-F238E27FC236}">
                <a16:creationId xmlns:a16="http://schemas.microsoft.com/office/drawing/2014/main" id="{F3B63246-CC53-E31B-03AF-BB9A1FBEA084}"/>
              </a:ext>
            </a:extLst>
          </p:cNvPr>
          <p:cNvSpPr>
            <a:spLocks noGrp="1" noChangeArrowheads="1"/>
          </p:cNvSpPr>
          <p:nvPr>
            <p:ph type="body" idx="1"/>
          </p:nvPr>
        </p:nvSpPr>
        <p:spPr/>
        <p:txBody>
          <a:bodyPr/>
          <a:lstStyle/>
          <a:p>
            <a:pPr>
              <a:lnSpc>
                <a:spcPct val="80000"/>
              </a:lnSpc>
            </a:pPr>
            <a:endParaRPr lang="en-US" altLang="en-US" sz="2000"/>
          </a:p>
          <a:p>
            <a:pPr>
              <a:lnSpc>
                <a:spcPct val="80000"/>
              </a:lnSpc>
              <a:buFont typeface="Wingdings" pitchFamily="2" charset="2"/>
              <a:buNone/>
            </a:pPr>
            <a:r>
              <a:rPr lang="en-US" altLang="en-US" sz="2000"/>
              <a:t>According to Wikipedia:</a:t>
            </a:r>
          </a:p>
          <a:p>
            <a:pPr>
              <a:lnSpc>
                <a:spcPct val="80000"/>
              </a:lnSpc>
              <a:buFontTx/>
              <a:buChar char="•"/>
            </a:pPr>
            <a:r>
              <a:rPr lang="en-US" altLang="en-US" sz="2000"/>
              <a:t>“There were 1,266,264 immigrants who were granted </a:t>
            </a:r>
            <a:r>
              <a:rPr lang="en-US" altLang="en-US" sz="2000">
                <a:hlinkClick r:id="rId2" tooltip="Legal residence"/>
              </a:rPr>
              <a:t>legal residence</a:t>
            </a:r>
            <a:r>
              <a:rPr lang="en-US" altLang="en-US" sz="2000"/>
              <a:t> in 2006, up from 601,516 in 1987, 849,807 in 2000, and 1,122,373 in 2005.   The top twelve sending countries in 2006, by country of birth: </a:t>
            </a:r>
            <a:r>
              <a:rPr lang="en-US" altLang="en-US" sz="2000">
                <a:hlinkClick r:id="rId3" tooltip="Mexico"/>
              </a:rPr>
              <a:t>Mexico</a:t>
            </a:r>
            <a:r>
              <a:rPr lang="en-US" altLang="en-US" sz="2000"/>
              <a:t> - 173,753, </a:t>
            </a:r>
            <a:r>
              <a:rPr lang="en-US" altLang="en-US" sz="2000">
                <a:hlinkClick r:id="rId4" tooltip="People's Republic of China"/>
              </a:rPr>
              <a:t>China</a:t>
            </a:r>
            <a:r>
              <a:rPr lang="en-US" altLang="en-US" sz="2000"/>
              <a:t>, People’s Republic - 87,345, </a:t>
            </a:r>
            <a:r>
              <a:rPr lang="en-US" altLang="en-US" sz="2000">
                <a:hlinkClick r:id="rId5" tooltip="Philippines"/>
              </a:rPr>
              <a:t>Philippines</a:t>
            </a:r>
            <a:r>
              <a:rPr lang="en-US" altLang="en-US" sz="2000"/>
              <a:t> - 74,607, </a:t>
            </a:r>
            <a:r>
              <a:rPr lang="en-US" altLang="en-US" sz="2000">
                <a:hlinkClick r:id="rId6" tooltip="India"/>
              </a:rPr>
              <a:t>India</a:t>
            </a:r>
            <a:r>
              <a:rPr lang="en-US" altLang="en-US" sz="2000"/>
              <a:t> - 61,369, </a:t>
            </a:r>
            <a:r>
              <a:rPr lang="en-US" altLang="en-US" sz="2000">
                <a:hlinkClick r:id="rId7" tooltip="Cuba"/>
              </a:rPr>
              <a:t>Cuba</a:t>
            </a:r>
            <a:r>
              <a:rPr lang="en-US" altLang="en-US" sz="2000"/>
              <a:t> - 45,614, </a:t>
            </a:r>
            <a:r>
              <a:rPr lang="en-US" altLang="en-US" sz="2000">
                <a:hlinkClick r:id="rId8" tooltip="Colombia"/>
              </a:rPr>
              <a:t>Colombia</a:t>
            </a:r>
            <a:r>
              <a:rPr lang="en-US" altLang="en-US" sz="2000"/>
              <a:t> - 43,151, </a:t>
            </a:r>
            <a:r>
              <a:rPr lang="en-US" altLang="en-US" sz="2000">
                <a:hlinkClick r:id="rId9" tooltip="Dominican Republic"/>
              </a:rPr>
              <a:t>Dominican Republic</a:t>
            </a:r>
            <a:r>
              <a:rPr lang="en-US" altLang="en-US" sz="2000"/>
              <a:t> - 38,069, </a:t>
            </a:r>
            <a:r>
              <a:rPr lang="en-US" altLang="en-US" sz="2000">
                <a:hlinkClick r:id="rId10" tooltip="El Salvador"/>
              </a:rPr>
              <a:t>El Salvador</a:t>
            </a:r>
            <a:r>
              <a:rPr lang="en-US" altLang="en-US" sz="2000"/>
              <a:t> - 31,783, </a:t>
            </a:r>
            <a:r>
              <a:rPr lang="en-US" altLang="en-US" sz="2000">
                <a:hlinkClick r:id="rId11" tooltip="Vietnam"/>
              </a:rPr>
              <a:t>Vietnam</a:t>
            </a:r>
            <a:r>
              <a:rPr lang="en-US" altLang="en-US" sz="2000"/>
              <a:t> - 30,695, </a:t>
            </a:r>
            <a:r>
              <a:rPr lang="en-US" altLang="en-US" sz="2000">
                <a:hlinkClick r:id="rId12" tooltip="Jamaica"/>
              </a:rPr>
              <a:t>Jamaica</a:t>
            </a:r>
            <a:r>
              <a:rPr lang="en-US" altLang="en-US" sz="2000"/>
              <a:t> - 24,976, </a:t>
            </a:r>
            <a:r>
              <a:rPr lang="en-US" altLang="en-US" sz="2000">
                <a:hlinkClick r:id="rId13" tooltip="South Korea"/>
              </a:rPr>
              <a:t>South Korea</a:t>
            </a:r>
            <a:r>
              <a:rPr lang="en-US" altLang="en-US" sz="2000"/>
              <a:t> - 24,386, </a:t>
            </a:r>
            <a:r>
              <a:rPr lang="en-US" altLang="en-US" sz="2000">
                <a:hlinkClick r:id="rId14" tooltip="Guatemala"/>
              </a:rPr>
              <a:t>Guatemala</a:t>
            </a:r>
            <a:r>
              <a:rPr lang="en-US" altLang="en-US" sz="2000"/>
              <a:t> - 24,146, Other countries - 606,370.</a:t>
            </a:r>
            <a:r>
              <a:rPr lang="en-US" altLang="en-US" sz="2000">
                <a:hlinkClick r:id="" action="ppaction://noaction"/>
              </a:rPr>
              <a:t>[7]</a:t>
            </a:r>
            <a:r>
              <a:rPr lang="en-US" altLang="en-US" sz="2000"/>
              <a:t> In fiscal year 2006, just 202 </a:t>
            </a:r>
            <a:r>
              <a:rPr lang="en-US" altLang="en-US" sz="2000">
                <a:hlinkClick r:id="rId15" tooltip="Refugees of Iraq"/>
              </a:rPr>
              <a:t>refugees from Iraq</a:t>
            </a:r>
            <a:r>
              <a:rPr lang="en-US" altLang="en-US" sz="2000"/>
              <a:t> were allowed to resettle in the United States. “</a:t>
            </a:r>
          </a:p>
          <a:p>
            <a:pPr>
              <a:lnSpc>
                <a:spcPct val="80000"/>
              </a:lnSpc>
              <a:buFontTx/>
              <a:buChar char="•"/>
            </a:pPr>
            <a:r>
              <a:rPr lang="en-US" altLang="en-US" sz="2000"/>
              <a:t>“Those who immigrated between 2000 and 2005, 58% were from </a:t>
            </a:r>
            <a:r>
              <a:rPr lang="en-US" altLang="en-US" sz="2000">
                <a:hlinkClick r:id="rId16" tooltip="Latin America"/>
              </a:rPr>
              <a:t>Latin America</a:t>
            </a:r>
            <a:r>
              <a:rPr lang="en-US" altLang="en-US" sz="2000"/>
              <a:t>.”</a:t>
            </a:r>
          </a:p>
          <a:p>
            <a:pPr>
              <a:lnSpc>
                <a:spcPct val="80000"/>
              </a:lnSpc>
            </a:pPr>
            <a:endParaRPr lang="en-US" altLang="en-US" sz="2000"/>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A0EFAEE-4DEF-B035-7445-FEEE3C2B1937}"/>
              </a:ext>
            </a:extLst>
          </p:cNvPr>
          <p:cNvSpPr>
            <a:spLocks noGrp="1" noChangeArrowheads="1"/>
          </p:cNvSpPr>
          <p:nvPr>
            <p:ph type="title"/>
          </p:nvPr>
        </p:nvSpPr>
        <p:spPr/>
        <p:txBody>
          <a:bodyPr/>
          <a:lstStyle/>
          <a:p>
            <a:r>
              <a:rPr lang="en-US" altLang="en-US"/>
              <a:t>European Migration Pattern</a:t>
            </a:r>
          </a:p>
        </p:txBody>
      </p:sp>
      <p:sp>
        <p:nvSpPr>
          <p:cNvPr id="47107" name="Rectangle 3">
            <a:extLst>
              <a:ext uri="{FF2B5EF4-FFF2-40B4-BE49-F238E27FC236}">
                <a16:creationId xmlns:a16="http://schemas.microsoft.com/office/drawing/2014/main" id="{5DB12D88-8B4F-2DB8-160D-4F1F956228C9}"/>
              </a:ext>
            </a:extLst>
          </p:cNvPr>
          <p:cNvSpPr>
            <a:spLocks noGrp="1" noChangeArrowheads="1"/>
          </p:cNvSpPr>
          <p:nvPr>
            <p:ph type="body" idx="1"/>
          </p:nvPr>
        </p:nvSpPr>
        <p:spPr/>
        <p:txBody>
          <a:bodyPr/>
          <a:lstStyle/>
          <a:p>
            <a:endParaRPr lang="en-US" altLang="en-US"/>
          </a:p>
        </p:txBody>
      </p:sp>
      <p:pic>
        <p:nvPicPr>
          <p:cNvPr id="47108" name="Picture 4" descr="A map of europe with arrows pointing to the top.">
            <a:extLst>
              <a:ext uri="{FF2B5EF4-FFF2-40B4-BE49-F238E27FC236}">
                <a16:creationId xmlns:a16="http://schemas.microsoft.com/office/drawing/2014/main" id="{E5D405E1-1E54-075C-24B1-A72245344B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57300"/>
            <a:ext cx="8458200" cy="5600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a:extLst>
              <a:ext uri="{FF2B5EF4-FFF2-40B4-BE49-F238E27FC236}">
                <a16:creationId xmlns:a16="http://schemas.microsoft.com/office/drawing/2014/main" id="{164498ED-6896-4341-31EA-2512F3517788}"/>
              </a:ext>
            </a:extLst>
          </p:cNvPr>
          <p:cNvSpPr>
            <a:spLocks noGrp="1" noChangeArrowheads="1"/>
          </p:cNvSpPr>
          <p:nvPr>
            <p:ph type="title"/>
          </p:nvPr>
        </p:nvSpPr>
        <p:spPr/>
        <p:txBody>
          <a:bodyPr/>
          <a:lstStyle/>
          <a:p>
            <a:r>
              <a:rPr lang="en-US" altLang="en-US"/>
              <a:t> How to Immigrate to France</a:t>
            </a:r>
          </a:p>
        </p:txBody>
      </p:sp>
      <p:sp>
        <p:nvSpPr>
          <p:cNvPr id="49158" name="Rectangle 6">
            <a:extLst>
              <a:ext uri="{FF2B5EF4-FFF2-40B4-BE49-F238E27FC236}">
                <a16:creationId xmlns:a16="http://schemas.microsoft.com/office/drawing/2014/main" id="{E9603C2D-C303-5701-27ED-10F0459B4A78}"/>
              </a:ext>
            </a:extLst>
          </p:cNvPr>
          <p:cNvSpPr>
            <a:spLocks noGrp="1" noChangeArrowheads="1"/>
          </p:cNvSpPr>
          <p:nvPr>
            <p:ph type="body" sz="half" idx="2"/>
          </p:nvPr>
        </p:nvSpPr>
        <p:spPr/>
        <p:txBody>
          <a:bodyPr/>
          <a:lstStyle/>
          <a:p>
            <a:r>
              <a:rPr lang="en-US" altLang="en-US" sz="2800"/>
              <a:t>Apply at the French Consulate in the country where they are a legal resident</a:t>
            </a:r>
          </a:p>
          <a:p>
            <a:r>
              <a:rPr lang="en-US" altLang="en-US" sz="2800"/>
              <a:t>Must have financial means</a:t>
            </a:r>
          </a:p>
          <a:p>
            <a:r>
              <a:rPr lang="en-US" altLang="en-US" sz="2800"/>
              <a:t>Prove you are not a threat to public order politically or medically</a:t>
            </a:r>
          </a:p>
        </p:txBody>
      </p:sp>
      <p:pic>
        <p:nvPicPr>
          <p:cNvPr id="49159" name="Picture 7" descr="A tall tower lit up at night.">
            <a:extLst>
              <a:ext uri="{FF2B5EF4-FFF2-40B4-BE49-F238E27FC236}">
                <a16:creationId xmlns:a16="http://schemas.microsoft.com/office/drawing/2014/main" id="{4BAC455E-90F6-304C-84F4-111A1C451D6F}"/>
              </a:ext>
            </a:extLst>
          </p:cNvPr>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905000"/>
            <a:ext cx="3657600" cy="33766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a:extLst>
              <a:ext uri="{FF2B5EF4-FFF2-40B4-BE49-F238E27FC236}">
                <a16:creationId xmlns:a16="http://schemas.microsoft.com/office/drawing/2014/main" id="{151898D4-C6DB-11EA-4261-71C37A3F6486}"/>
              </a:ext>
            </a:extLst>
          </p:cNvPr>
          <p:cNvSpPr>
            <a:spLocks noGrp="1" noChangeArrowheads="1"/>
          </p:cNvSpPr>
          <p:nvPr>
            <p:ph type="title"/>
          </p:nvPr>
        </p:nvSpPr>
        <p:spPr/>
        <p:txBody>
          <a:bodyPr/>
          <a:lstStyle/>
          <a:p>
            <a:r>
              <a:rPr lang="en-US" altLang="en-US"/>
              <a:t>How to Immigrate to England</a:t>
            </a:r>
          </a:p>
        </p:txBody>
      </p:sp>
      <p:sp>
        <p:nvSpPr>
          <p:cNvPr id="51206" name="Rectangle 6">
            <a:extLst>
              <a:ext uri="{FF2B5EF4-FFF2-40B4-BE49-F238E27FC236}">
                <a16:creationId xmlns:a16="http://schemas.microsoft.com/office/drawing/2014/main" id="{332FBC6C-4C0D-7A4E-DF8B-AC1A2B9CC7B4}"/>
              </a:ext>
            </a:extLst>
          </p:cNvPr>
          <p:cNvSpPr>
            <a:spLocks noGrp="1" noChangeArrowheads="1"/>
          </p:cNvSpPr>
          <p:nvPr>
            <p:ph type="body" sz="half" idx="2"/>
          </p:nvPr>
        </p:nvSpPr>
        <p:spPr/>
        <p:txBody>
          <a:bodyPr/>
          <a:lstStyle/>
          <a:p>
            <a:pPr>
              <a:lnSpc>
                <a:spcPct val="90000"/>
              </a:lnSpc>
            </a:pPr>
            <a:r>
              <a:rPr lang="en-US" altLang="en-US" sz="2400"/>
              <a:t>Apply at the English Consulate in the country where they are a legal resident</a:t>
            </a:r>
          </a:p>
          <a:p>
            <a:pPr>
              <a:lnSpc>
                <a:spcPct val="90000"/>
              </a:lnSpc>
            </a:pPr>
            <a:r>
              <a:rPr lang="en-US" altLang="en-US" sz="2400"/>
              <a:t>Restriction on  employment or occupation</a:t>
            </a:r>
          </a:p>
          <a:p>
            <a:pPr>
              <a:lnSpc>
                <a:spcPct val="90000"/>
              </a:lnSpc>
            </a:pPr>
            <a:r>
              <a:rPr lang="en-US" altLang="en-US" sz="2400"/>
              <a:t>Maintain and provide for himself and family members</a:t>
            </a:r>
          </a:p>
          <a:p>
            <a:pPr>
              <a:lnSpc>
                <a:spcPct val="90000"/>
              </a:lnSpc>
            </a:pPr>
            <a:r>
              <a:rPr lang="en-US" altLang="en-US" sz="2400"/>
              <a:t>Register with police</a:t>
            </a:r>
          </a:p>
          <a:p>
            <a:pPr>
              <a:lnSpc>
                <a:spcPct val="90000"/>
              </a:lnSpc>
            </a:pPr>
            <a:r>
              <a:rPr lang="en-US" altLang="en-US" sz="2400"/>
              <a:t>Subject to medical exam</a:t>
            </a:r>
          </a:p>
        </p:txBody>
      </p:sp>
      <p:pic>
        <p:nvPicPr>
          <p:cNvPr id="51207" name="Picture 7" descr="A clock tower and a building.">
            <a:extLst>
              <a:ext uri="{FF2B5EF4-FFF2-40B4-BE49-F238E27FC236}">
                <a16:creationId xmlns:a16="http://schemas.microsoft.com/office/drawing/2014/main" id="{944F2FCB-82B5-357F-F6CC-935C6DD50F1E}"/>
              </a:ext>
            </a:extLst>
          </p:cNvPr>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981200"/>
            <a:ext cx="40386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mb/>
  </p:transition>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Curtain Call</Template>
  <TotalTime>469</TotalTime>
  <Words>727</Words>
  <Application>Microsoft Macintosh PowerPoint</Application>
  <PresentationFormat>On-screen Show (4:3)</PresentationFormat>
  <Paragraphs>119</Paragraphs>
  <Slides>18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Tahoma</vt:lpstr>
      <vt:lpstr>Times New Roman</vt:lpstr>
      <vt:lpstr>Wingdings</vt:lpstr>
      <vt:lpstr>Curtain Call</vt:lpstr>
      <vt:lpstr>Immigration Benefit Or Burden</vt:lpstr>
      <vt:lpstr>Immigration Questions</vt:lpstr>
      <vt:lpstr>Who is an immigrant?</vt:lpstr>
      <vt:lpstr>How does an immigrant fit in?</vt:lpstr>
      <vt:lpstr>Why do people immigrate?</vt:lpstr>
      <vt:lpstr>2006 Immigration Patterns  To  The United States</vt:lpstr>
      <vt:lpstr>European Migration Pattern</vt:lpstr>
      <vt:lpstr> How to Immigrate to France</vt:lpstr>
      <vt:lpstr>How to Immigrate to England</vt:lpstr>
      <vt:lpstr>How to the Immigrate  United States </vt:lpstr>
      <vt:lpstr>European Union Immigration </vt:lpstr>
      <vt:lpstr>Positive Impact of Immigrants </vt:lpstr>
      <vt:lpstr>Negative Impact by Immigrants</vt:lpstr>
      <vt:lpstr>On going problems</vt:lpstr>
      <vt:lpstr>Government attempts to regulate the flow of immigrants</vt:lpstr>
      <vt:lpstr>Special Thanks!</vt:lpstr>
      <vt:lpstr>Created by </vt:lpstr>
      <vt:lpstr>End</vt:lpstr>
    </vt:vector>
  </TitlesOfParts>
  <Company>SAINT MARY'S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dc:title>
  <dc:creator>KAREN VAN METER</dc:creator>
  <cp:lastModifiedBy>Maschino, Tyler</cp:lastModifiedBy>
  <cp:revision>55</cp:revision>
  <dcterms:created xsi:type="dcterms:W3CDTF">2007-07-24T20:04:58Z</dcterms:created>
  <dcterms:modified xsi:type="dcterms:W3CDTF">2023-10-04T16:11:24Z</dcterms:modified>
</cp:coreProperties>
</file>