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7" r:id="rId3"/>
    <p:sldId id="264" r:id="rId4"/>
    <p:sldId id="291" r:id="rId5"/>
    <p:sldId id="296" r:id="rId6"/>
    <p:sldId id="297" r:id="rId7"/>
    <p:sldId id="298" r:id="rId8"/>
    <p:sldId id="266" r:id="rId9"/>
    <p:sldId id="292" r:id="rId10"/>
    <p:sldId id="293" r:id="rId11"/>
    <p:sldId id="299" r:id="rId12"/>
    <p:sldId id="300" r:id="rId13"/>
    <p:sldId id="301" r:id="rId14"/>
    <p:sldId id="285" r:id="rId15"/>
    <p:sldId id="294" r:id="rId16"/>
    <p:sldId id="302" r:id="rId17"/>
    <p:sldId id="303" r:id="rId18"/>
    <p:sldId id="288" r:id="rId19"/>
    <p:sldId id="295" r:id="rId20"/>
    <p:sldId id="304" r:id="rId21"/>
    <p:sldId id="305" r:id="rId22"/>
    <p:sldId id="306" r:id="rId23"/>
    <p:sldId id="307" r:id="rId24"/>
    <p:sldId id="268" r:id="rId25"/>
    <p:sldId id="308" r:id="rId26"/>
  </p:sldIdLst>
  <p:sldSz cx="9144000" cy="6858000" type="screen4x3"/>
  <p:notesSz cx="6858000" cy="9144000"/>
  <p:defaultTextStyle>
    <a:defPPr>
      <a:defRPr lang="en-US"/>
    </a:defPPr>
    <a:lvl1pPr algn="l" rtl="0" fontAlgn="base">
      <a:spcBef>
        <a:spcPct val="0"/>
      </a:spcBef>
      <a:spcAft>
        <a:spcPct val="0"/>
      </a:spcAft>
      <a:defRPr sz="2800" kern="1200">
        <a:solidFill>
          <a:srgbClr val="FF3300"/>
        </a:solidFill>
        <a:latin typeface="Arial" panose="020B0604020202020204" pitchFamily="34" charset="0"/>
        <a:ea typeface="+mn-ea"/>
        <a:cs typeface="+mn-cs"/>
      </a:defRPr>
    </a:lvl1pPr>
    <a:lvl2pPr marL="457200" algn="l" rtl="0" fontAlgn="base">
      <a:spcBef>
        <a:spcPct val="0"/>
      </a:spcBef>
      <a:spcAft>
        <a:spcPct val="0"/>
      </a:spcAft>
      <a:defRPr sz="2800" kern="1200">
        <a:solidFill>
          <a:srgbClr val="FF3300"/>
        </a:solidFill>
        <a:latin typeface="Arial" panose="020B0604020202020204" pitchFamily="34" charset="0"/>
        <a:ea typeface="+mn-ea"/>
        <a:cs typeface="+mn-cs"/>
      </a:defRPr>
    </a:lvl2pPr>
    <a:lvl3pPr marL="914400" algn="l" rtl="0" fontAlgn="base">
      <a:spcBef>
        <a:spcPct val="0"/>
      </a:spcBef>
      <a:spcAft>
        <a:spcPct val="0"/>
      </a:spcAft>
      <a:defRPr sz="2800" kern="1200">
        <a:solidFill>
          <a:srgbClr val="FF3300"/>
        </a:solidFill>
        <a:latin typeface="Arial" panose="020B0604020202020204" pitchFamily="34" charset="0"/>
        <a:ea typeface="+mn-ea"/>
        <a:cs typeface="+mn-cs"/>
      </a:defRPr>
    </a:lvl3pPr>
    <a:lvl4pPr marL="1371600" algn="l" rtl="0" fontAlgn="base">
      <a:spcBef>
        <a:spcPct val="0"/>
      </a:spcBef>
      <a:spcAft>
        <a:spcPct val="0"/>
      </a:spcAft>
      <a:defRPr sz="2800" kern="1200">
        <a:solidFill>
          <a:srgbClr val="FF3300"/>
        </a:solidFill>
        <a:latin typeface="Arial" panose="020B0604020202020204" pitchFamily="34" charset="0"/>
        <a:ea typeface="+mn-ea"/>
        <a:cs typeface="+mn-cs"/>
      </a:defRPr>
    </a:lvl4pPr>
    <a:lvl5pPr marL="1828800" algn="l" rtl="0" fontAlgn="base">
      <a:spcBef>
        <a:spcPct val="0"/>
      </a:spcBef>
      <a:spcAft>
        <a:spcPct val="0"/>
      </a:spcAft>
      <a:defRPr sz="2800" kern="1200">
        <a:solidFill>
          <a:srgbClr val="FF3300"/>
        </a:solidFill>
        <a:latin typeface="Arial" panose="020B0604020202020204" pitchFamily="34" charset="0"/>
        <a:ea typeface="+mn-ea"/>
        <a:cs typeface="+mn-cs"/>
      </a:defRPr>
    </a:lvl5pPr>
    <a:lvl6pPr marL="2286000" algn="l" defTabSz="914400" rtl="0" eaLnBrk="1" latinLnBrk="0" hangingPunct="1">
      <a:defRPr sz="2800" kern="1200">
        <a:solidFill>
          <a:srgbClr val="FF3300"/>
        </a:solidFill>
        <a:latin typeface="Arial" panose="020B0604020202020204" pitchFamily="34" charset="0"/>
        <a:ea typeface="+mn-ea"/>
        <a:cs typeface="+mn-cs"/>
      </a:defRPr>
    </a:lvl6pPr>
    <a:lvl7pPr marL="2743200" algn="l" defTabSz="914400" rtl="0" eaLnBrk="1" latinLnBrk="0" hangingPunct="1">
      <a:defRPr sz="2800" kern="1200">
        <a:solidFill>
          <a:srgbClr val="FF3300"/>
        </a:solidFill>
        <a:latin typeface="Arial" panose="020B0604020202020204" pitchFamily="34" charset="0"/>
        <a:ea typeface="+mn-ea"/>
        <a:cs typeface="+mn-cs"/>
      </a:defRPr>
    </a:lvl7pPr>
    <a:lvl8pPr marL="3200400" algn="l" defTabSz="914400" rtl="0" eaLnBrk="1" latinLnBrk="0" hangingPunct="1">
      <a:defRPr sz="2800" kern="1200">
        <a:solidFill>
          <a:srgbClr val="FF3300"/>
        </a:solidFill>
        <a:latin typeface="Arial" panose="020B0604020202020204" pitchFamily="34" charset="0"/>
        <a:ea typeface="+mn-ea"/>
        <a:cs typeface="+mn-cs"/>
      </a:defRPr>
    </a:lvl8pPr>
    <a:lvl9pPr marL="3657600" algn="l" defTabSz="914400" rtl="0" eaLnBrk="1" latinLnBrk="0" hangingPunct="1">
      <a:defRPr sz="2800" kern="1200">
        <a:solidFill>
          <a:srgbClr val="FF3300"/>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3385" autoAdjust="0"/>
    <p:restoredTop sz="86395" autoAdjust="0"/>
  </p:normalViewPr>
  <p:slideViewPr>
    <p:cSldViewPr>
      <p:cViewPr varScale="1">
        <p:scale>
          <a:sx n="107" d="100"/>
          <a:sy n="107" d="100"/>
        </p:scale>
        <p:origin x="184" y="224"/>
      </p:cViewPr>
      <p:guideLst>
        <p:guide orient="horz" pos="2160"/>
        <p:guide pos="2880"/>
      </p:guideLst>
    </p:cSldViewPr>
  </p:slideViewPr>
  <p:outlineViewPr>
    <p:cViewPr>
      <p:scale>
        <a:sx n="33" d="100"/>
        <a:sy n="33" d="100"/>
      </p:scale>
      <p:origin x="0" y="-336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8F8119-D29E-FE4E-BDF5-75C55846A20E}" type="datetimeFigureOut">
              <a:rPr lang="en-US" smtClean="0"/>
              <a:t>10/3/23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625D2B-7F20-B042-9B9A-CAC0581D494A}" type="slidenum">
              <a:rPr lang="en-US" smtClean="0"/>
              <a:t>‹#›</a:t>
            </a:fld>
            <a:endParaRPr lang="en-US"/>
          </a:p>
        </p:txBody>
      </p:sp>
    </p:spTree>
    <p:extLst>
      <p:ext uri="{BB962C8B-B14F-4D97-AF65-F5344CB8AC3E}">
        <p14:creationId xmlns:p14="http://schemas.microsoft.com/office/powerpoint/2010/main" val="1658308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625D2B-7F20-B042-9B9A-CAC0581D494A}" type="slidenum">
              <a:rPr lang="en-US" smtClean="0"/>
              <a:t>13</a:t>
            </a:fld>
            <a:endParaRPr lang="en-US"/>
          </a:p>
        </p:txBody>
      </p:sp>
    </p:spTree>
    <p:extLst>
      <p:ext uri="{BB962C8B-B14F-4D97-AF65-F5344CB8AC3E}">
        <p14:creationId xmlns:p14="http://schemas.microsoft.com/office/powerpoint/2010/main" val="2613581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08FBC-E0AC-3D36-D9D8-C243ACBB69D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C77AE2-389F-03C6-1DE0-9B70FAEC0B6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DF6460-7163-36F5-234D-3E91F8D77F5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D755504-6617-FB8C-7757-A478EBC0F7B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809D40A-C109-9DEC-D17E-0B86FD4D9DAB}"/>
              </a:ext>
            </a:extLst>
          </p:cNvPr>
          <p:cNvSpPr>
            <a:spLocks noGrp="1"/>
          </p:cNvSpPr>
          <p:nvPr>
            <p:ph type="sldNum" sz="quarter" idx="12"/>
          </p:nvPr>
        </p:nvSpPr>
        <p:spPr/>
        <p:txBody>
          <a:bodyPr/>
          <a:lstStyle>
            <a:lvl1pPr>
              <a:defRPr/>
            </a:lvl1pPr>
          </a:lstStyle>
          <a:p>
            <a:fld id="{17E9C3FB-725C-D943-82E0-E2F18A689E1B}" type="slidenum">
              <a:rPr lang="en-US" altLang="en-US"/>
              <a:pPr/>
              <a:t>‹#›</a:t>
            </a:fld>
            <a:endParaRPr lang="en-US" altLang="en-US"/>
          </a:p>
        </p:txBody>
      </p:sp>
    </p:spTree>
    <p:extLst>
      <p:ext uri="{BB962C8B-B14F-4D97-AF65-F5344CB8AC3E}">
        <p14:creationId xmlns:p14="http://schemas.microsoft.com/office/powerpoint/2010/main" val="3884678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42D8F-2A6A-C470-41D1-87A8656F99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DA14DA-2425-FC99-00AA-5E4AC23182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8D2773-6D14-C040-9C59-1B60E77C8BA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6E9B0E5-7CC1-5652-6123-65C7531353C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1C37ADC-70FB-CB45-C11D-74CD47B5C32D}"/>
              </a:ext>
            </a:extLst>
          </p:cNvPr>
          <p:cNvSpPr>
            <a:spLocks noGrp="1"/>
          </p:cNvSpPr>
          <p:nvPr>
            <p:ph type="sldNum" sz="quarter" idx="12"/>
          </p:nvPr>
        </p:nvSpPr>
        <p:spPr/>
        <p:txBody>
          <a:bodyPr/>
          <a:lstStyle>
            <a:lvl1pPr>
              <a:defRPr/>
            </a:lvl1pPr>
          </a:lstStyle>
          <a:p>
            <a:fld id="{2282FFD4-4BB3-A640-8C41-658BEBD3D42B}" type="slidenum">
              <a:rPr lang="en-US" altLang="en-US"/>
              <a:pPr/>
              <a:t>‹#›</a:t>
            </a:fld>
            <a:endParaRPr lang="en-US" altLang="en-US"/>
          </a:p>
        </p:txBody>
      </p:sp>
    </p:spTree>
    <p:extLst>
      <p:ext uri="{BB962C8B-B14F-4D97-AF65-F5344CB8AC3E}">
        <p14:creationId xmlns:p14="http://schemas.microsoft.com/office/powerpoint/2010/main" val="3282767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3DC45A-3E8B-3000-7361-09AF34603FF6}"/>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A5FAC5-34D8-D9FE-9E01-0A749BA52FFF}"/>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976AE-8062-F621-6D6F-1BBDE0BBCB1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A38985C-17E5-814F-9525-3A9B9BDEEE3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E83F64B-972C-3B64-7FAA-BE5453ACC91F}"/>
              </a:ext>
            </a:extLst>
          </p:cNvPr>
          <p:cNvSpPr>
            <a:spLocks noGrp="1"/>
          </p:cNvSpPr>
          <p:nvPr>
            <p:ph type="sldNum" sz="quarter" idx="12"/>
          </p:nvPr>
        </p:nvSpPr>
        <p:spPr/>
        <p:txBody>
          <a:bodyPr/>
          <a:lstStyle>
            <a:lvl1pPr>
              <a:defRPr/>
            </a:lvl1pPr>
          </a:lstStyle>
          <a:p>
            <a:fld id="{9C924C3D-72A0-8844-BD63-FAC43A66BBBC}" type="slidenum">
              <a:rPr lang="en-US" altLang="en-US"/>
              <a:pPr/>
              <a:t>‹#›</a:t>
            </a:fld>
            <a:endParaRPr lang="en-US" altLang="en-US"/>
          </a:p>
        </p:txBody>
      </p:sp>
    </p:spTree>
    <p:extLst>
      <p:ext uri="{BB962C8B-B14F-4D97-AF65-F5344CB8AC3E}">
        <p14:creationId xmlns:p14="http://schemas.microsoft.com/office/powerpoint/2010/main" val="2829685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0DB6B-8AFB-835E-C07B-2F068C4AE5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CF7FB7-5F00-3A0F-AE8B-C8A761CEB2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10EF60-E8AA-0F92-9F82-DCFD33807B7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8C7C7E5-47BB-1BDA-7352-C3D146A0DD8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340352A-E64F-F785-DAE3-8C077C82F693}"/>
              </a:ext>
            </a:extLst>
          </p:cNvPr>
          <p:cNvSpPr>
            <a:spLocks noGrp="1"/>
          </p:cNvSpPr>
          <p:nvPr>
            <p:ph type="sldNum" sz="quarter" idx="12"/>
          </p:nvPr>
        </p:nvSpPr>
        <p:spPr/>
        <p:txBody>
          <a:bodyPr/>
          <a:lstStyle>
            <a:lvl1pPr>
              <a:defRPr/>
            </a:lvl1pPr>
          </a:lstStyle>
          <a:p>
            <a:fld id="{0ECF736E-8D58-664C-96F7-1DE129F1D07B}" type="slidenum">
              <a:rPr lang="en-US" altLang="en-US"/>
              <a:pPr/>
              <a:t>‹#›</a:t>
            </a:fld>
            <a:endParaRPr lang="en-US" altLang="en-US"/>
          </a:p>
        </p:txBody>
      </p:sp>
    </p:spTree>
    <p:extLst>
      <p:ext uri="{BB962C8B-B14F-4D97-AF65-F5344CB8AC3E}">
        <p14:creationId xmlns:p14="http://schemas.microsoft.com/office/powerpoint/2010/main" val="742983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19245-C357-ADC1-0D55-16E440D9595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03DFED-DE1A-CA78-1C14-838E688E050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C929FBF0-FA5C-8632-CFE9-8A8AEAC033B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52B4734-88CD-3294-34B4-6484AEC3CCC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BFE0E23-25EE-3D2B-9440-526B7441A858}"/>
              </a:ext>
            </a:extLst>
          </p:cNvPr>
          <p:cNvSpPr>
            <a:spLocks noGrp="1"/>
          </p:cNvSpPr>
          <p:nvPr>
            <p:ph type="sldNum" sz="quarter" idx="12"/>
          </p:nvPr>
        </p:nvSpPr>
        <p:spPr/>
        <p:txBody>
          <a:bodyPr/>
          <a:lstStyle>
            <a:lvl1pPr>
              <a:defRPr/>
            </a:lvl1pPr>
          </a:lstStyle>
          <a:p>
            <a:fld id="{5ACF38B0-C6DF-E44C-8D15-38532BA729FB}" type="slidenum">
              <a:rPr lang="en-US" altLang="en-US"/>
              <a:pPr/>
              <a:t>‹#›</a:t>
            </a:fld>
            <a:endParaRPr lang="en-US" altLang="en-US"/>
          </a:p>
        </p:txBody>
      </p:sp>
    </p:spTree>
    <p:extLst>
      <p:ext uri="{BB962C8B-B14F-4D97-AF65-F5344CB8AC3E}">
        <p14:creationId xmlns:p14="http://schemas.microsoft.com/office/powerpoint/2010/main" val="3362488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19A77-57BE-E33E-026E-EA641B64F8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B7D5A5-AC97-7848-8672-1F8ABCDDE15C}"/>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263DC3-81E9-2B9A-F721-25E10C9EEAD5}"/>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440120-C73C-F553-54D2-3D036B82E68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098E08E-8790-46BF-C181-CD9E4A63B72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8BC8F9C-92BE-7CD2-D067-07D2D10A4400}"/>
              </a:ext>
            </a:extLst>
          </p:cNvPr>
          <p:cNvSpPr>
            <a:spLocks noGrp="1"/>
          </p:cNvSpPr>
          <p:nvPr>
            <p:ph type="sldNum" sz="quarter" idx="12"/>
          </p:nvPr>
        </p:nvSpPr>
        <p:spPr/>
        <p:txBody>
          <a:bodyPr/>
          <a:lstStyle>
            <a:lvl1pPr>
              <a:defRPr/>
            </a:lvl1pPr>
          </a:lstStyle>
          <a:p>
            <a:fld id="{60A23F4A-69D2-2B4A-BB22-316C19E6641C}" type="slidenum">
              <a:rPr lang="en-US" altLang="en-US"/>
              <a:pPr/>
              <a:t>‹#›</a:t>
            </a:fld>
            <a:endParaRPr lang="en-US" altLang="en-US"/>
          </a:p>
        </p:txBody>
      </p:sp>
    </p:spTree>
    <p:extLst>
      <p:ext uri="{BB962C8B-B14F-4D97-AF65-F5344CB8AC3E}">
        <p14:creationId xmlns:p14="http://schemas.microsoft.com/office/powerpoint/2010/main" val="3634084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A0C01-74C3-3948-E3F4-ABD29446BA9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43D08D-6E85-FBEC-9C9A-AC98E08A9E0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463642-1381-DE66-0AF4-5545B882C0EC}"/>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18DC7F-D3F5-85F6-FBF7-4BB15A46561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AD5F7F-AD2B-35CD-18E8-86801CED73CE}"/>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4D3F12-369D-C0BA-0ED9-83376CE3009F}"/>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DAE7D93A-85AA-328B-0CCA-72F3A0A649EA}"/>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59CC6629-3D10-D729-4BB8-A178F1117C84}"/>
              </a:ext>
            </a:extLst>
          </p:cNvPr>
          <p:cNvSpPr>
            <a:spLocks noGrp="1"/>
          </p:cNvSpPr>
          <p:nvPr>
            <p:ph type="sldNum" sz="quarter" idx="12"/>
          </p:nvPr>
        </p:nvSpPr>
        <p:spPr/>
        <p:txBody>
          <a:bodyPr/>
          <a:lstStyle>
            <a:lvl1pPr>
              <a:defRPr/>
            </a:lvl1pPr>
          </a:lstStyle>
          <a:p>
            <a:fld id="{E5F3694D-615A-A04C-ADE7-5FA0466226A9}" type="slidenum">
              <a:rPr lang="en-US" altLang="en-US"/>
              <a:pPr/>
              <a:t>‹#›</a:t>
            </a:fld>
            <a:endParaRPr lang="en-US" altLang="en-US"/>
          </a:p>
        </p:txBody>
      </p:sp>
    </p:spTree>
    <p:extLst>
      <p:ext uri="{BB962C8B-B14F-4D97-AF65-F5344CB8AC3E}">
        <p14:creationId xmlns:p14="http://schemas.microsoft.com/office/powerpoint/2010/main" val="805915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77FF-46B9-0A70-A79B-59DDC75ECD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7CC0CC-6E19-0FDC-8362-C75EAB91C1C9}"/>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14E5AFAF-9C47-36BC-1028-1BACA12BA021}"/>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816F2648-0AB8-15C9-715E-77ABB24BDEDD}"/>
              </a:ext>
            </a:extLst>
          </p:cNvPr>
          <p:cNvSpPr>
            <a:spLocks noGrp="1"/>
          </p:cNvSpPr>
          <p:nvPr>
            <p:ph type="sldNum" sz="quarter" idx="12"/>
          </p:nvPr>
        </p:nvSpPr>
        <p:spPr/>
        <p:txBody>
          <a:bodyPr/>
          <a:lstStyle>
            <a:lvl1pPr>
              <a:defRPr/>
            </a:lvl1pPr>
          </a:lstStyle>
          <a:p>
            <a:fld id="{51E854AF-C131-9A42-96E2-E7A3E34BD7CC}" type="slidenum">
              <a:rPr lang="en-US" altLang="en-US"/>
              <a:pPr/>
              <a:t>‹#›</a:t>
            </a:fld>
            <a:endParaRPr lang="en-US" altLang="en-US"/>
          </a:p>
        </p:txBody>
      </p:sp>
    </p:spTree>
    <p:extLst>
      <p:ext uri="{BB962C8B-B14F-4D97-AF65-F5344CB8AC3E}">
        <p14:creationId xmlns:p14="http://schemas.microsoft.com/office/powerpoint/2010/main" val="228148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A2DEA9-FB97-1146-B619-763F8DDC0A60}"/>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1E43D964-028B-31A1-7EFA-18C66D35EBF9}"/>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8A3FC17C-E0BB-0749-7F71-14FF1A93CEFF}"/>
              </a:ext>
            </a:extLst>
          </p:cNvPr>
          <p:cNvSpPr>
            <a:spLocks noGrp="1"/>
          </p:cNvSpPr>
          <p:nvPr>
            <p:ph type="sldNum" sz="quarter" idx="12"/>
          </p:nvPr>
        </p:nvSpPr>
        <p:spPr/>
        <p:txBody>
          <a:bodyPr/>
          <a:lstStyle>
            <a:lvl1pPr>
              <a:defRPr/>
            </a:lvl1pPr>
          </a:lstStyle>
          <a:p>
            <a:fld id="{8AAC08F9-2341-AD4B-A580-6EC1904D6BD7}" type="slidenum">
              <a:rPr lang="en-US" altLang="en-US"/>
              <a:pPr/>
              <a:t>‹#›</a:t>
            </a:fld>
            <a:endParaRPr lang="en-US" altLang="en-US"/>
          </a:p>
        </p:txBody>
      </p:sp>
    </p:spTree>
    <p:extLst>
      <p:ext uri="{BB962C8B-B14F-4D97-AF65-F5344CB8AC3E}">
        <p14:creationId xmlns:p14="http://schemas.microsoft.com/office/powerpoint/2010/main" val="3532630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148C3-D223-D091-3DA8-27101753412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9B3BF6-AE9C-7EB6-6B25-3073E329648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C1FE93-06A4-676A-5728-8F10E6B62C4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3F4127-29FF-DCD4-2EDC-05191E9A11F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437E4A7-D117-FFD0-3DB2-94EA9678D2E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3FE0C61-9AE6-5EED-6D26-3DF5EC169508}"/>
              </a:ext>
            </a:extLst>
          </p:cNvPr>
          <p:cNvSpPr>
            <a:spLocks noGrp="1"/>
          </p:cNvSpPr>
          <p:nvPr>
            <p:ph type="sldNum" sz="quarter" idx="12"/>
          </p:nvPr>
        </p:nvSpPr>
        <p:spPr/>
        <p:txBody>
          <a:bodyPr/>
          <a:lstStyle>
            <a:lvl1pPr>
              <a:defRPr/>
            </a:lvl1pPr>
          </a:lstStyle>
          <a:p>
            <a:fld id="{BBE602D8-8FE9-A442-85D0-481B8D3E0A7B}" type="slidenum">
              <a:rPr lang="en-US" altLang="en-US"/>
              <a:pPr/>
              <a:t>‹#›</a:t>
            </a:fld>
            <a:endParaRPr lang="en-US" altLang="en-US"/>
          </a:p>
        </p:txBody>
      </p:sp>
    </p:spTree>
    <p:extLst>
      <p:ext uri="{BB962C8B-B14F-4D97-AF65-F5344CB8AC3E}">
        <p14:creationId xmlns:p14="http://schemas.microsoft.com/office/powerpoint/2010/main" val="118440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BFA6D-D7D6-C377-75C3-6ECAF18F5BF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B6BAA0-8E88-D503-0F3C-CDB514463ED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B04CFB-291B-8DA3-9260-CC38319F75A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1DC0F7-62AC-E7A7-F078-EE0581C0C4E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65AC6A3-7C71-7782-A054-6041B0790BF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568CC3E-B751-4F66-BE6E-DC34E47C90A9}"/>
              </a:ext>
            </a:extLst>
          </p:cNvPr>
          <p:cNvSpPr>
            <a:spLocks noGrp="1"/>
          </p:cNvSpPr>
          <p:nvPr>
            <p:ph type="sldNum" sz="quarter" idx="12"/>
          </p:nvPr>
        </p:nvSpPr>
        <p:spPr/>
        <p:txBody>
          <a:bodyPr/>
          <a:lstStyle>
            <a:lvl1pPr>
              <a:defRPr/>
            </a:lvl1pPr>
          </a:lstStyle>
          <a:p>
            <a:fld id="{06B525A0-A0A7-6142-BEB0-E68B6352EA9E}" type="slidenum">
              <a:rPr lang="en-US" altLang="en-US"/>
              <a:pPr/>
              <a:t>‹#›</a:t>
            </a:fld>
            <a:endParaRPr lang="en-US" altLang="en-US"/>
          </a:p>
        </p:txBody>
      </p:sp>
    </p:spTree>
    <p:extLst>
      <p:ext uri="{BB962C8B-B14F-4D97-AF65-F5344CB8AC3E}">
        <p14:creationId xmlns:p14="http://schemas.microsoft.com/office/powerpoint/2010/main" val="1540662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083BCA6-93FA-B4C7-76D4-EAEEACAD4DB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7C8716C-F492-12C5-E1ED-BBC564F59ECC}"/>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14B84A6-E085-2F1D-7212-2710E4C9D75F}"/>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ltLang="en-US"/>
          </a:p>
        </p:txBody>
      </p:sp>
      <p:sp>
        <p:nvSpPr>
          <p:cNvPr id="1029" name="Rectangle 5">
            <a:extLst>
              <a:ext uri="{FF2B5EF4-FFF2-40B4-BE49-F238E27FC236}">
                <a16:creationId xmlns:a16="http://schemas.microsoft.com/office/drawing/2014/main" id="{620A5A76-E4A8-B8B4-7879-49A63700B30F}"/>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endParaRPr lang="en-US" altLang="en-US"/>
          </a:p>
        </p:txBody>
      </p:sp>
      <p:sp>
        <p:nvSpPr>
          <p:cNvPr id="1030" name="Rectangle 6">
            <a:extLst>
              <a:ext uri="{FF2B5EF4-FFF2-40B4-BE49-F238E27FC236}">
                <a16:creationId xmlns:a16="http://schemas.microsoft.com/office/drawing/2014/main" id="{55962B57-5609-6924-F47E-9F2864C4C35C}"/>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A2CB6C40-17C3-5546-AE65-50D8D4D68E1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F1165DE-94C4-72B4-5415-DB88E3CE00E9}"/>
              </a:ext>
            </a:extLst>
          </p:cNvPr>
          <p:cNvSpPr>
            <a:spLocks noGrp="1" noChangeArrowheads="1"/>
          </p:cNvSpPr>
          <p:nvPr>
            <p:ph type="ctrTitle"/>
          </p:nvPr>
        </p:nvSpPr>
        <p:spPr>
          <a:xfrm>
            <a:off x="533400" y="2971800"/>
            <a:ext cx="8610600" cy="1981200"/>
          </a:xfrm>
        </p:spPr>
        <p:txBody>
          <a:bodyPr anchor="ctr"/>
          <a:lstStyle/>
          <a:p>
            <a:r>
              <a:rPr lang="en-US" altLang="en-US" sz="5400" b="1" dirty="0">
                <a:solidFill>
                  <a:srgbClr val="FF3300"/>
                </a:solidFill>
              </a:rPr>
              <a:t>Understanding Europe-</a:t>
            </a:r>
            <a:br>
              <a:rPr lang="en-US" altLang="en-US" sz="5400" b="1" dirty="0">
                <a:solidFill>
                  <a:srgbClr val="FF3300"/>
                </a:solidFill>
              </a:rPr>
            </a:br>
            <a:r>
              <a:rPr lang="en-US" altLang="en-US" sz="5400" b="1" dirty="0">
                <a:solidFill>
                  <a:srgbClr val="FF3300"/>
                </a:solidFill>
              </a:rPr>
              <a:t>A Cultural Mosaic</a:t>
            </a:r>
            <a:br>
              <a:rPr lang="en-US" altLang="en-US" sz="5400" b="1" dirty="0">
                <a:solidFill>
                  <a:srgbClr val="FF3300"/>
                </a:solidFill>
              </a:rPr>
            </a:br>
            <a:endParaRPr lang="en-US" altLang="en-US" sz="5400" b="1" dirty="0">
              <a:solidFill>
                <a:srgbClr val="FF3300"/>
              </a:solidFill>
            </a:endParaRPr>
          </a:p>
        </p:txBody>
      </p:sp>
      <p:sp>
        <p:nvSpPr>
          <p:cNvPr id="2051" name="Rectangle 3">
            <a:extLst>
              <a:ext uri="{FF2B5EF4-FFF2-40B4-BE49-F238E27FC236}">
                <a16:creationId xmlns:a16="http://schemas.microsoft.com/office/drawing/2014/main" id="{4A9352D4-B800-6AD8-7B04-50221F1FE6B1}"/>
              </a:ext>
            </a:extLst>
          </p:cNvPr>
          <p:cNvSpPr>
            <a:spLocks noGrp="1" noChangeArrowheads="1"/>
          </p:cNvSpPr>
          <p:nvPr>
            <p:ph type="subTitle" idx="1"/>
          </p:nvPr>
        </p:nvSpPr>
        <p:spPr>
          <a:xfrm>
            <a:off x="5486400" y="5105400"/>
            <a:ext cx="3657600" cy="1752600"/>
          </a:xfrm>
        </p:spPr>
        <p:txBody>
          <a:bodyPr/>
          <a:lstStyle/>
          <a:p>
            <a:endParaRPr lang="en-US" altLang="en-US" sz="2000" b="1"/>
          </a:p>
          <a:p>
            <a:r>
              <a:rPr lang="en-US" altLang="en-US" sz="2000" b="1"/>
              <a:t>By Lila Doma and Liz Grau</a:t>
            </a:r>
          </a:p>
          <a:p>
            <a:r>
              <a:rPr lang="en-US" altLang="en-US" sz="2000" b="1"/>
              <a:t>Indiana University West European Studies Office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958B75D1-2EC0-26C7-DEBB-AF6C4236FE69}"/>
              </a:ext>
            </a:extLst>
          </p:cNvPr>
          <p:cNvSpPr>
            <a:spLocks noGrp="1" noChangeArrowheads="1"/>
          </p:cNvSpPr>
          <p:nvPr>
            <p:ph type="title"/>
          </p:nvPr>
        </p:nvSpPr>
        <p:spPr/>
        <p:txBody>
          <a:bodyPr/>
          <a:lstStyle/>
          <a:p>
            <a:r>
              <a:rPr lang="en-US" altLang="en-US" dirty="0">
                <a:solidFill>
                  <a:srgbClr val="FFFF99"/>
                </a:solidFill>
              </a:rPr>
              <a:t>Tea Menu</a:t>
            </a:r>
          </a:p>
        </p:txBody>
      </p:sp>
      <p:pic>
        <p:nvPicPr>
          <p:cNvPr id="48132" name="Picture 4" descr="A menu of teas on a computer screen.">
            <a:extLst>
              <a:ext uri="{FF2B5EF4-FFF2-40B4-BE49-F238E27FC236}">
                <a16:creationId xmlns:a16="http://schemas.microsoft.com/office/drawing/2014/main" id="{22A7F9B1-0462-9A60-71A6-2985DE5EDD06}"/>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4087"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0421" name="Rectangle 5">
            <a:extLst>
              <a:ext uri="{FF2B5EF4-FFF2-40B4-BE49-F238E27FC236}">
                <a16:creationId xmlns:a16="http://schemas.microsoft.com/office/drawing/2014/main" id="{499CE78F-2948-0B03-6A26-12A5B3FC8229}"/>
              </a:ext>
            </a:extLst>
          </p:cNvPr>
          <p:cNvSpPr>
            <a:spLocks noGrp="1" noChangeArrowheads="1"/>
          </p:cNvSpPr>
          <p:nvPr>
            <p:ph type="title"/>
          </p:nvPr>
        </p:nvSpPr>
        <p:spPr/>
        <p:txBody>
          <a:bodyPr/>
          <a:lstStyle/>
          <a:p>
            <a:r>
              <a:rPr lang="en-US" altLang="en-US" dirty="0">
                <a:solidFill>
                  <a:srgbClr val="FFFF99"/>
                </a:solidFill>
              </a:rPr>
              <a:t>Trafalgar Square</a:t>
            </a:r>
          </a:p>
        </p:txBody>
      </p:sp>
      <p:pic>
        <p:nvPicPr>
          <p:cNvPr id="60420" name="Picture 4" descr="A group of people walking in a city.">
            <a:extLst>
              <a:ext uri="{FF2B5EF4-FFF2-40B4-BE49-F238E27FC236}">
                <a16:creationId xmlns:a16="http://schemas.microsoft.com/office/drawing/2014/main" id="{2C0C4FEF-63C3-3BEF-87E2-01900E680395}"/>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73213" y="1600200"/>
            <a:ext cx="5995987"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2469" name="Rectangle 5">
            <a:extLst>
              <a:ext uri="{FF2B5EF4-FFF2-40B4-BE49-F238E27FC236}">
                <a16:creationId xmlns:a16="http://schemas.microsoft.com/office/drawing/2014/main" id="{9F37816D-6FAB-48B4-89D4-AFC7F26E818D}"/>
              </a:ext>
            </a:extLst>
          </p:cNvPr>
          <p:cNvSpPr>
            <a:spLocks noGrp="1" noChangeArrowheads="1"/>
          </p:cNvSpPr>
          <p:nvPr>
            <p:ph type="title"/>
          </p:nvPr>
        </p:nvSpPr>
        <p:spPr/>
        <p:txBody>
          <a:bodyPr/>
          <a:lstStyle/>
          <a:p>
            <a:r>
              <a:rPr lang="en-US" altLang="en-US" dirty="0">
                <a:solidFill>
                  <a:srgbClr val="FFFF99"/>
                </a:solidFill>
              </a:rPr>
              <a:t>Q: What do you think this is?</a:t>
            </a:r>
            <a:r>
              <a:rPr lang="en-US" altLang="en-US" dirty="0"/>
              <a:t> </a:t>
            </a:r>
          </a:p>
        </p:txBody>
      </p:sp>
      <p:pic>
        <p:nvPicPr>
          <p:cNvPr id="62468" name="Picture 4" descr="A blue and white building with a sign.">
            <a:extLst>
              <a:ext uri="{FF2B5EF4-FFF2-40B4-BE49-F238E27FC236}">
                <a16:creationId xmlns:a16="http://schemas.microsoft.com/office/drawing/2014/main" id="{19E197BD-0AC3-5F89-3CB6-D1031B1D45E3}"/>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73213" y="1600200"/>
            <a:ext cx="5995987"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4515" name="Rectangle 3">
            <a:extLst>
              <a:ext uri="{FF2B5EF4-FFF2-40B4-BE49-F238E27FC236}">
                <a16:creationId xmlns:a16="http://schemas.microsoft.com/office/drawing/2014/main" id="{01AC1BB1-B32A-9B5F-5D58-ECFB37DCC66D}"/>
              </a:ext>
            </a:extLst>
          </p:cNvPr>
          <p:cNvSpPr>
            <a:spLocks noGrp="1" noChangeArrowheads="1"/>
          </p:cNvSpPr>
          <p:nvPr>
            <p:ph type="body" idx="1"/>
          </p:nvPr>
        </p:nvSpPr>
        <p:spPr/>
        <p:txBody>
          <a:bodyPr/>
          <a:lstStyle/>
          <a:p>
            <a:pPr algn="ctr">
              <a:buFontTx/>
              <a:buNone/>
            </a:pPr>
            <a:endParaRPr lang="en-US" altLang="en-US" sz="4400" dirty="0"/>
          </a:p>
          <a:p>
            <a:pPr algn="ctr">
              <a:buFontTx/>
              <a:buNone/>
            </a:pPr>
            <a:r>
              <a:rPr lang="en-US" altLang="en-US" sz="4400" dirty="0">
                <a:solidFill>
                  <a:srgbClr val="FFFF99"/>
                </a:solidFill>
              </a:rPr>
              <a:t>A Service Station </a:t>
            </a:r>
          </a:p>
        </p:txBody>
      </p:sp>
      <p:sp>
        <p:nvSpPr>
          <p:cNvPr id="4" name="Title 3">
            <a:extLst>
              <a:ext uri="{FF2B5EF4-FFF2-40B4-BE49-F238E27FC236}">
                <a16:creationId xmlns:a16="http://schemas.microsoft.com/office/drawing/2014/main" id="{9344902C-B78D-3BFE-E46E-0E329795CF6B}"/>
              </a:ext>
            </a:extLst>
          </p:cNvPr>
          <p:cNvSpPr>
            <a:spLocks noGrp="1"/>
          </p:cNvSpPr>
          <p:nvPr>
            <p:ph type="title"/>
          </p:nvPr>
        </p:nvSpPr>
        <p:spPr/>
        <p:txBody>
          <a:bodyPr/>
          <a:lstStyle/>
          <a:p>
            <a:r>
              <a:rPr lang="en-US" altLang="en-US" dirty="0">
                <a:solidFill>
                  <a:srgbClr val="FFFF99"/>
                </a:solidFill>
              </a:rPr>
              <a:t>Answer: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7A46DADD-87B3-ADF2-B720-F3C7DC964C2E}"/>
              </a:ext>
            </a:extLst>
          </p:cNvPr>
          <p:cNvSpPr>
            <a:spLocks noGrp="1" noChangeArrowheads="1"/>
          </p:cNvSpPr>
          <p:nvPr>
            <p:ph type="title"/>
          </p:nvPr>
        </p:nvSpPr>
        <p:spPr/>
        <p:txBody>
          <a:bodyPr/>
          <a:lstStyle/>
          <a:p>
            <a:r>
              <a:rPr lang="en-US" altLang="en-US">
                <a:solidFill>
                  <a:schemeClr val="accent2"/>
                </a:solidFill>
              </a:rPr>
              <a:t>Northern Europe- Rest Stop</a:t>
            </a:r>
          </a:p>
        </p:txBody>
      </p:sp>
      <p:sp>
        <p:nvSpPr>
          <p:cNvPr id="35843" name="Rectangle 3">
            <a:extLst>
              <a:ext uri="{FF2B5EF4-FFF2-40B4-BE49-F238E27FC236}">
                <a16:creationId xmlns:a16="http://schemas.microsoft.com/office/drawing/2014/main" id="{479BDA66-E6DD-3916-9785-7AE4CAB2AA64}"/>
              </a:ext>
            </a:extLst>
          </p:cNvPr>
          <p:cNvSpPr>
            <a:spLocks noGrp="1" noChangeArrowheads="1"/>
          </p:cNvSpPr>
          <p:nvPr>
            <p:ph type="body" idx="1"/>
          </p:nvPr>
        </p:nvSpPr>
        <p:spPr>
          <a:xfrm>
            <a:off x="457200" y="1600200"/>
            <a:ext cx="8229600" cy="5029200"/>
          </a:xfrm>
        </p:spPr>
        <p:txBody>
          <a:bodyPr/>
          <a:lstStyle/>
          <a:p>
            <a:pPr>
              <a:lnSpc>
                <a:spcPct val="80000"/>
              </a:lnSpc>
              <a:buFontTx/>
              <a:buNone/>
            </a:pPr>
            <a:endParaRPr lang="en-US" altLang="en-US" sz="1000">
              <a:solidFill>
                <a:srgbClr val="FF3300"/>
              </a:solidFill>
            </a:endParaRPr>
          </a:p>
          <a:p>
            <a:pPr>
              <a:lnSpc>
                <a:spcPct val="80000"/>
              </a:lnSpc>
              <a:buFontTx/>
              <a:buNone/>
            </a:pPr>
            <a:r>
              <a:rPr lang="en-US" altLang="en-US" sz="1000">
                <a:solidFill>
                  <a:srgbClr val="FF3300"/>
                </a:solidFill>
              </a:rPr>
              <a:t>    </a:t>
            </a:r>
            <a:r>
              <a:rPr lang="en-US" altLang="en-US" sz="2800">
                <a:solidFill>
                  <a:srgbClr val="FF3300"/>
                </a:solidFill>
              </a:rPr>
              <a:t>Buckingham Palace has been the home to the royal family of England since 1837. It also serves as the administrative headquarters for the monarchy. The people that work here ensure that the queen’s day to day activities run smoothly. Also in attendance at Buckingham Palace are the many tourists, and guests that are invited for ceremonies, etc. During the summer, the Changing of the Guard ceremony occurs every day at 11:30am. The palace is over 300  years old. </a:t>
            </a:r>
          </a:p>
          <a:p>
            <a:pPr>
              <a:lnSpc>
                <a:spcPct val="80000"/>
              </a:lnSpc>
            </a:pPr>
            <a:endParaRPr lang="en-US" altLang="en-US" sz="2800">
              <a:solidFill>
                <a:srgbClr val="FF3300"/>
              </a:solidFill>
            </a:endParaRPr>
          </a:p>
          <a:p>
            <a:pPr>
              <a:lnSpc>
                <a:spcPct val="80000"/>
              </a:lnSpc>
              <a:buFontTx/>
              <a:buNone/>
            </a:pPr>
            <a:r>
              <a:rPr lang="en-US" altLang="en-US" sz="1000"/>
              <a:t>	</a:t>
            </a:r>
          </a:p>
          <a:p>
            <a:pPr>
              <a:lnSpc>
                <a:spcPct val="80000"/>
              </a:lnSpc>
              <a:buFontTx/>
              <a:buNone/>
            </a:pPr>
            <a:r>
              <a:rPr lang="en-US" altLang="en-US" sz="1000"/>
              <a:t>	</a:t>
            </a:r>
          </a:p>
          <a:p>
            <a:pPr>
              <a:lnSpc>
                <a:spcPct val="80000"/>
              </a:lnSpc>
              <a:buFontTx/>
              <a:buNone/>
            </a:pPr>
            <a:r>
              <a:rPr lang="en-US" altLang="en-US" sz="1000"/>
              <a:t>	</a:t>
            </a:r>
          </a:p>
          <a:p>
            <a:pPr>
              <a:lnSpc>
                <a:spcPct val="80000"/>
              </a:lnSpc>
            </a:pPr>
            <a:endParaRPr lang="en-US" altLang="en-US" sz="1000"/>
          </a:p>
          <a:p>
            <a:pPr>
              <a:lnSpc>
                <a:spcPct val="80000"/>
              </a:lnSpc>
              <a:spcBef>
                <a:spcPct val="0"/>
              </a:spcBef>
              <a:buFontTx/>
              <a:buNone/>
            </a:pPr>
            <a:endParaRPr lang="en-US" altLang="en-US" sz="90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6E1DCA47-974F-49A9-F000-1743103640C5}"/>
              </a:ext>
            </a:extLst>
          </p:cNvPr>
          <p:cNvSpPr>
            <a:spLocks noGrp="1" noChangeArrowheads="1"/>
          </p:cNvSpPr>
          <p:nvPr>
            <p:ph type="title"/>
          </p:nvPr>
        </p:nvSpPr>
        <p:spPr/>
        <p:txBody>
          <a:bodyPr/>
          <a:lstStyle/>
          <a:p>
            <a:r>
              <a:rPr lang="en-US" altLang="en-US" dirty="0">
                <a:solidFill>
                  <a:srgbClr val="FFFF99"/>
                </a:solidFill>
              </a:rPr>
              <a:t>Buckingham Palace</a:t>
            </a:r>
          </a:p>
        </p:txBody>
      </p:sp>
      <p:pic>
        <p:nvPicPr>
          <p:cNvPr id="50180" name="Picture 4" descr="A large building with a gate with Buckingham Palace in the background.">
            <a:extLst>
              <a:ext uri="{FF2B5EF4-FFF2-40B4-BE49-F238E27FC236}">
                <a16:creationId xmlns:a16="http://schemas.microsoft.com/office/drawing/2014/main" id="{4F43B9F5-9D6B-5735-D265-800FD80870FD}"/>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73213" y="1600200"/>
            <a:ext cx="5995987"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5541" name="Rectangle 5">
            <a:extLst>
              <a:ext uri="{FF2B5EF4-FFF2-40B4-BE49-F238E27FC236}">
                <a16:creationId xmlns:a16="http://schemas.microsoft.com/office/drawing/2014/main" id="{2086E933-EF1A-884E-4444-4C809F255B0B}"/>
              </a:ext>
            </a:extLst>
          </p:cNvPr>
          <p:cNvSpPr>
            <a:spLocks noGrp="1" noChangeArrowheads="1"/>
          </p:cNvSpPr>
          <p:nvPr>
            <p:ph type="title"/>
          </p:nvPr>
        </p:nvSpPr>
        <p:spPr/>
        <p:txBody>
          <a:bodyPr/>
          <a:lstStyle/>
          <a:p>
            <a:r>
              <a:rPr lang="en-US" altLang="en-US" dirty="0">
                <a:solidFill>
                  <a:srgbClr val="FFFF99"/>
                </a:solidFill>
              </a:rPr>
              <a:t>London street scene</a:t>
            </a:r>
          </a:p>
        </p:txBody>
      </p:sp>
      <p:pic>
        <p:nvPicPr>
          <p:cNvPr id="65540" name="Picture 4" descr="A group of people walking on a sidewalk.">
            <a:extLst>
              <a:ext uri="{FF2B5EF4-FFF2-40B4-BE49-F238E27FC236}">
                <a16:creationId xmlns:a16="http://schemas.microsoft.com/office/drawing/2014/main" id="{E63E7D71-0D9C-70A2-7E53-06584056D234}"/>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73213" y="1600200"/>
            <a:ext cx="5995987"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8613" name="Rectangle 5">
            <a:extLst>
              <a:ext uri="{FF2B5EF4-FFF2-40B4-BE49-F238E27FC236}">
                <a16:creationId xmlns:a16="http://schemas.microsoft.com/office/drawing/2014/main" id="{EB6A58CB-D55C-BFCD-D342-3070ED530976}"/>
              </a:ext>
            </a:extLst>
          </p:cNvPr>
          <p:cNvSpPr>
            <a:spLocks noGrp="1" noChangeArrowheads="1"/>
          </p:cNvSpPr>
          <p:nvPr>
            <p:ph type="title"/>
          </p:nvPr>
        </p:nvSpPr>
        <p:spPr/>
        <p:txBody>
          <a:bodyPr/>
          <a:lstStyle/>
          <a:p>
            <a:r>
              <a:rPr lang="en-US" altLang="en-US" dirty="0">
                <a:solidFill>
                  <a:srgbClr val="FFFF99"/>
                </a:solidFill>
              </a:rPr>
              <a:t>Big Ben and the London Eye</a:t>
            </a:r>
          </a:p>
        </p:txBody>
      </p:sp>
      <p:pic>
        <p:nvPicPr>
          <p:cNvPr id="68612" name="Picture 4" descr="A clock tower in a city.">
            <a:extLst>
              <a:ext uri="{FF2B5EF4-FFF2-40B4-BE49-F238E27FC236}">
                <a16:creationId xmlns:a16="http://schemas.microsoft.com/office/drawing/2014/main" id="{D7A18D3A-E0A2-06B9-D44E-60E7069F0E00}"/>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73213" y="1600200"/>
            <a:ext cx="5995987"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37BA2149-8909-E8C8-3F19-F8CB5CBF5E35}"/>
              </a:ext>
            </a:extLst>
          </p:cNvPr>
          <p:cNvSpPr>
            <a:spLocks noGrp="1" noChangeArrowheads="1"/>
          </p:cNvSpPr>
          <p:nvPr>
            <p:ph type="title"/>
          </p:nvPr>
        </p:nvSpPr>
        <p:spPr/>
        <p:txBody>
          <a:bodyPr/>
          <a:lstStyle/>
          <a:p>
            <a:r>
              <a:rPr lang="en-US" altLang="en-US">
                <a:solidFill>
                  <a:schemeClr val="accent2"/>
                </a:solidFill>
              </a:rPr>
              <a:t>Northern Europe- Rest Stop</a:t>
            </a:r>
          </a:p>
        </p:txBody>
      </p:sp>
      <p:sp>
        <p:nvSpPr>
          <p:cNvPr id="38915" name="Rectangle 3">
            <a:extLst>
              <a:ext uri="{FF2B5EF4-FFF2-40B4-BE49-F238E27FC236}">
                <a16:creationId xmlns:a16="http://schemas.microsoft.com/office/drawing/2014/main" id="{22ED471B-99C9-ABB9-FA1C-8EEC83574CBD}"/>
              </a:ext>
            </a:extLst>
          </p:cNvPr>
          <p:cNvSpPr>
            <a:spLocks noGrp="1" noChangeArrowheads="1"/>
          </p:cNvSpPr>
          <p:nvPr>
            <p:ph type="body" idx="1"/>
          </p:nvPr>
        </p:nvSpPr>
        <p:spPr/>
        <p:txBody>
          <a:bodyPr/>
          <a:lstStyle/>
          <a:p>
            <a:pPr>
              <a:buFontTx/>
              <a:buNone/>
            </a:pPr>
            <a:r>
              <a:rPr lang="en-US" altLang="en-US"/>
              <a:t>	</a:t>
            </a:r>
            <a:r>
              <a:rPr lang="en-US" altLang="en-US" sz="2800">
                <a:solidFill>
                  <a:srgbClr val="FF3300"/>
                </a:solidFill>
              </a:rPr>
              <a:t>Hyde Park is one of several Royal Parks in London. Henry VIII acquired the large chunk of land in 1536, and it was originally used for hunting. Now it is a beautiful stretch of land where people can go have a picnic, or just relax. Hyde park is the home to Lake Serpentine, and also Speakers’ Corner, where people are able to voice their opinions about public matters. It is a very historical spot.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211C34FB-09C7-CA32-1F90-EAF6A2FEC7BD}"/>
              </a:ext>
            </a:extLst>
          </p:cNvPr>
          <p:cNvSpPr>
            <a:spLocks noGrp="1" noChangeArrowheads="1"/>
          </p:cNvSpPr>
          <p:nvPr>
            <p:ph type="title"/>
          </p:nvPr>
        </p:nvSpPr>
        <p:spPr/>
        <p:txBody>
          <a:bodyPr/>
          <a:lstStyle/>
          <a:p>
            <a:r>
              <a:rPr lang="en-US" altLang="en-US" dirty="0">
                <a:solidFill>
                  <a:srgbClr val="FFFF99"/>
                </a:solidFill>
              </a:rPr>
              <a:t>Hyde Park</a:t>
            </a:r>
            <a:r>
              <a:rPr lang="en-US" altLang="en-US" dirty="0"/>
              <a:t> </a:t>
            </a:r>
          </a:p>
        </p:txBody>
      </p:sp>
      <p:pic>
        <p:nvPicPr>
          <p:cNvPr id="52228" name="Picture 4" descr="A group of people sitting in a park.">
            <a:extLst>
              <a:ext uri="{FF2B5EF4-FFF2-40B4-BE49-F238E27FC236}">
                <a16:creationId xmlns:a16="http://schemas.microsoft.com/office/drawing/2014/main" id="{63524347-46F9-A30A-4D46-4BB4F1ED92C2}"/>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35113" y="1600200"/>
            <a:ext cx="6073775"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B414FDB-E72A-801B-7003-B119B27AE843}"/>
              </a:ext>
            </a:extLst>
          </p:cNvPr>
          <p:cNvSpPr>
            <a:spLocks noGrp="1" noChangeArrowheads="1"/>
          </p:cNvSpPr>
          <p:nvPr>
            <p:ph type="ctrTitle"/>
          </p:nvPr>
        </p:nvSpPr>
        <p:spPr>
          <a:xfrm>
            <a:off x="685800" y="2130425"/>
            <a:ext cx="7772400" cy="3203575"/>
          </a:xfrm>
        </p:spPr>
        <p:txBody>
          <a:bodyPr anchor="ctr"/>
          <a:lstStyle/>
          <a:p>
            <a:r>
              <a:rPr lang="en-US" altLang="en-US" sz="5400">
                <a:solidFill>
                  <a:schemeClr val="accent2"/>
                </a:solidFill>
                <a:latin typeface="Palatino Linotype" panose="02040502050505030304" pitchFamily="18" charset="0"/>
              </a:rPr>
              <a:t>Northern Europe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0661" name="Rectangle 5">
            <a:extLst>
              <a:ext uri="{FF2B5EF4-FFF2-40B4-BE49-F238E27FC236}">
                <a16:creationId xmlns:a16="http://schemas.microsoft.com/office/drawing/2014/main" id="{06B116B1-8DA5-F7F5-BE90-E349D2BAE30D}"/>
              </a:ext>
            </a:extLst>
          </p:cNvPr>
          <p:cNvSpPr>
            <a:spLocks noGrp="1" noChangeArrowheads="1"/>
          </p:cNvSpPr>
          <p:nvPr>
            <p:ph type="title"/>
          </p:nvPr>
        </p:nvSpPr>
        <p:spPr/>
        <p:txBody>
          <a:bodyPr/>
          <a:lstStyle/>
          <a:p>
            <a:r>
              <a:rPr lang="en-US" altLang="en-US" sz="4000" dirty="0">
                <a:solidFill>
                  <a:srgbClr val="FFFF99"/>
                </a:solidFill>
              </a:rPr>
              <a:t>Speaking of Opinions….  A Scene Outside Parliament</a:t>
            </a:r>
            <a:r>
              <a:rPr lang="en-US" altLang="en-US" sz="4000" dirty="0"/>
              <a:t> </a:t>
            </a:r>
          </a:p>
        </p:txBody>
      </p:sp>
      <p:pic>
        <p:nvPicPr>
          <p:cNvPr id="70660" name="Picture 4" descr="A person sitting on the side of the road.">
            <a:extLst>
              <a:ext uri="{FF2B5EF4-FFF2-40B4-BE49-F238E27FC236}">
                <a16:creationId xmlns:a16="http://schemas.microsoft.com/office/drawing/2014/main" id="{19E2A067-FCA0-85EF-A64F-B92D78A5C0B1}"/>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35113" y="1600200"/>
            <a:ext cx="6073775"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2709" name="Rectangle 5">
            <a:extLst>
              <a:ext uri="{FF2B5EF4-FFF2-40B4-BE49-F238E27FC236}">
                <a16:creationId xmlns:a16="http://schemas.microsoft.com/office/drawing/2014/main" id="{32F9F973-BC5D-6A45-71EF-D60216A3C7F4}"/>
              </a:ext>
            </a:extLst>
          </p:cNvPr>
          <p:cNvSpPr>
            <a:spLocks noGrp="1" noChangeArrowheads="1"/>
          </p:cNvSpPr>
          <p:nvPr>
            <p:ph type="title"/>
          </p:nvPr>
        </p:nvSpPr>
        <p:spPr/>
        <p:txBody>
          <a:bodyPr/>
          <a:lstStyle/>
          <a:p>
            <a:r>
              <a:rPr lang="en-US" altLang="en-US" sz="4000" dirty="0">
                <a:solidFill>
                  <a:srgbClr val="FFFF99"/>
                </a:solidFill>
              </a:rPr>
              <a:t>Thames River/ Millennium Bridge</a:t>
            </a:r>
          </a:p>
        </p:txBody>
      </p:sp>
      <p:pic>
        <p:nvPicPr>
          <p:cNvPr id="72708" name="Picture 4" descr="A view of a river with boats and a bridge.">
            <a:extLst>
              <a:ext uri="{FF2B5EF4-FFF2-40B4-BE49-F238E27FC236}">
                <a16:creationId xmlns:a16="http://schemas.microsoft.com/office/drawing/2014/main" id="{88326B55-10C8-1E44-2010-02326AA0A373}"/>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35113" y="1600200"/>
            <a:ext cx="6073775"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4757" name="Rectangle 5">
            <a:extLst>
              <a:ext uri="{FF2B5EF4-FFF2-40B4-BE49-F238E27FC236}">
                <a16:creationId xmlns:a16="http://schemas.microsoft.com/office/drawing/2014/main" id="{A225E61D-5144-069F-9DF2-87070671D89E}"/>
              </a:ext>
            </a:extLst>
          </p:cNvPr>
          <p:cNvSpPr>
            <a:spLocks noGrp="1" noChangeArrowheads="1"/>
          </p:cNvSpPr>
          <p:nvPr>
            <p:ph type="title"/>
          </p:nvPr>
        </p:nvSpPr>
        <p:spPr/>
        <p:txBody>
          <a:bodyPr/>
          <a:lstStyle/>
          <a:p>
            <a:r>
              <a:rPr lang="en-US" altLang="en-US" sz="4000" dirty="0">
                <a:solidFill>
                  <a:srgbClr val="FFFF99"/>
                </a:solidFill>
              </a:rPr>
              <a:t>What is the message of this bench?</a:t>
            </a:r>
            <a:r>
              <a:rPr lang="en-US" altLang="en-US" sz="4000" dirty="0"/>
              <a:t> </a:t>
            </a:r>
          </a:p>
        </p:txBody>
      </p:sp>
      <p:pic>
        <p:nvPicPr>
          <p:cNvPr id="74756" name="Picture 4" descr="A sculpture of a book shaped bench.">
            <a:extLst>
              <a:ext uri="{FF2B5EF4-FFF2-40B4-BE49-F238E27FC236}">
                <a16:creationId xmlns:a16="http://schemas.microsoft.com/office/drawing/2014/main" id="{D3677A38-851F-10D1-8E75-3DDDB5F16696}"/>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4087"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6805" name="Rectangle 5">
            <a:extLst>
              <a:ext uri="{FF2B5EF4-FFF2-40B4-BE49-F238E27FC236}">
                <a16:creationId xmlns:a16="http://schemas.microsoft.com/office/drawing/2014/main" id="{7D131526-A8DB-5C56-6313-0CAC646D1F4B}"/>
              </a:ext>
            </a:extLst>
          </p:cNvPr>
          <p:cNvSpPr>
            <a:spLocks noGrp="1" noChangeArrowheads="1"/>
          </p:cNvSpPr>
          <p:nvPr>
            <p:ph type="title"/>
          </p:nvPr>
        </p:nvSpPr>
        <p:spPr/>
        <p:txBody>
          <a:bodyPr/>
          <a:lstStyle/>
          <a:p>
            <a:r>
              <a:rPr lang="en-US" altLang="en-US" dirty="0">
                <a:solidFill>
                  <a:srgbClr val="FFFF99"/>
                </a:solidFill>
              </a:rPr>
              <a:t>An Internet Cafe</a:t>
            </a:r>
          </a:p>
        </p:txBody>
      </p:sp>
      <p:pic>
        <p:nvPicPr>
          <p:cNvPr id="76804" name="Picture 4" descr="A person sitting at a desk using computers.">
            <a:extLst>
              <a:ext uri="{FF2B5EF4-FFF2-40B4-BE49-F238E27FC236}">
                <a16:creationId xmlns:a16="http://schemas.microsoft.com/office/drawing/2014/main" id="{3DFE62E7-A99A-133F-3354-934A529BB3DF}"/>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4087"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2C53513-A500-EF8D-B02F-EC95FF0D7B21}"/>
              </a:ext>
            </a:extLst>
          </p:cNvPr>
          <p:cNvSpPr>
            <a:spLocks noGrp="1" noChangeArrowheads="1"/>
          </p:cNvSpPr>
          <p:nvPr>
            <p:ph type="title"/>
          </p:nvPr>
        </p:nvSpPr>
        <p:spPr/>
        <p:txBody>
          <a:bodyPr/>
          <a:lstStyle/>
          <a:p>
            <a:r>
              <a:rPr lang="en-US" altLang="en-US">
                <a:solidFill>
                  <a:schemeClr val="accent2"/>
                </a:solidFill>
              </a:rPr>
              <a:t>Northern Europe- Rest Stop</a:t>
            </a:r>
          </a:p>
        </p:txBody>
      </p:sp>
      <p:sp>
        <p:nvSpPr>
          <p:cNvPr id="16387" name="Rectangle 3">
            <a:extLst>
              <a:ext uri="{FF2B5EF4-FFF2-40B4-BE49-F238E27FC236}">
                <a16:creationId xmlns:a16="http://schemas.microsoft.com/office/drawing/2014/main" id="{AA2F263A-D18F-903F-74CA-96E0E2FFCC3B}"/>
              </a:ext>
            </a:extLst>
          </p:cNvPr>
          <p:cNvSpPr>
            <a:spLocks noGrp="1" noChangeArrowheads="1"/>
          </p:cNvSpPr>
          <p:nvPr>
            <p:ph type="body" idx="1"/>
          </p:nvPr>
        </p:nvSpPr>
        <p:spPr>
          <a:xfrm>
            <a:off x="457200" y="1600200"/>
            <a:ext cx="8229600" cy="4906963"/>
          </a:xfrm>
        </p:spPr>
        <p:txBody>
          <a:bodyPr/>
          <a:lstStyle/>
          <a:p>
            <a:pPr algn="ctr">
              <a:lnSpc>
                <a:spcPct val="80000"/>
              </a:lnSpc>
              <a:buFontTx/>
              <a:buNone/>
            </a:pPr>
            <a:r>
              <a:rPr lang="en-US" altLang="en-US" sz="2800">
                <a:solidFill>
                  <a:srgbClr val="FF3300"/>
                </a:solidFill>
              </a:rPr>
              <a:t>Soccer (a.k.a. Football)  is the source of much entertainment and athleticism in Europe.  The EURO soccer tournament brings teams from all over Europe. In the 31 played games, large crowds gather to cheer on their favorite teams. The popularity of soccer in Europe can easily be compared to football in the United States. Some games can draw up to 93 million viewers…topping even the most prestigious football game in the States, the Super Bowl.  Soccer players are viewed as celebrities in Europe, and are often given benefits from as high up as the royalty.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44F7D921-8EC1-6B40-C698-A11EA502FFA7}"/>
              </a:ext>
            </a:extLst>
          </p:cNvPr>
          <p:cNvSpPr>
            <a:spLocks noGrp="1" noChangeArrowheads="1"/>
          </p:cNvSpPr>
          <p:nvPr>
            <p:ph type="title"/>
          </p:nvPr>
        </p:nvSpPr>
        <p:spPr/>
        <p:txBody>
          <a:bodyPr/>
          <a:lstStyle/>
          <a:p>
            <a:r>
              <a:rPr lang="en-US" altLang="en-US" dirty="0">
                <a:solidFill>
                  <a:srgbClr val="FFFF99"/>
                </a:solidFill>
              </a:rPr>
              <a:t>Soccer…. Or….. Football</a:t>
            </a:r>
          </a:p>
        </p:txBody>
      </p:sp>
      <p:pic>
        <p:nvPicPr>
          <p:cNvPr id="78853" name="Picture 5" descr="A football player in a yellow jersey chasing a goal.">
            <a:extLst>
              <a:ext uri="{FF2B5EF4-FFF2-40B4-BE49-F238E27FC236}">
                <a16:creationId xmlns:a16="http://schemas.microsoft.com/office/drawing/2014/main" id="{DF7EF24F-F3B7-5A62-D011-11530824B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8001000" cy="487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953821E-FE8A-A9A6-6EBF-D9956E735B74}"/>
              </a:ext>
            </a:extLst>
          </p:cNvPr>
          <p:cNvSpPr>
            <a:spLocks noGrp="1" noChangeArrowheads="1"/>
          </p:cNvSpPr>
          <p:nvPr>
            <p:ph type="title"/>
          </p:nvPr>
        </p:nvSpPr>
        <p:spPr/>
        <p:txBody>
          <a:bodyPr/>
          <a:lstStyle/>
          <a:p>
            <a:r>
              <a:rPr lang="en-US" altLang="en-US">
                <a:solidFill>
                  <a:schemeClr val="accent2"/>
                </a:solidFill>
              </a:rPr>
              <a:t>Northern Europe- Rest Stop</a:t>
            </a:r>
          </a:p>
        </p:txBody>
      </p:sp>
      <p:sp>
        <p:nvSpPr>
          <p:cNvPr id="12291" name="Rectangle 3">
            <a:extLst>
              <a:ext uri="{FF2B5EF4-FFF2-40B4-BE49-F238E27FC236}">
                <a16:creationId xmlns:a16="http://schemas.microsoft.com/office/drawing/2014/main" id="{8D25ED9E-AA6E-7305-4E33-910A2E2F4AAA}"/>
              </a:ext>
            </a:extLst>
          </p:cNvPr>
          <p:cNvSpPr>
            <a:spLocks noGrp="1" noChangeArrowheads="1"/>
          </p:cNvSpPr>
          <p:nvPr>
            <p:ph type="body" idx="1"/>
          </p:nvPr>
        </p:nvSpPr>
        <p:spPr/>
        <p:txBody>
          <a:bodyPr/>
          <a:lstStyle/>
          <a:p>
            <a:pPr algn="ctr">
              <a:buFontTx/>
              <a:buNone/>
            </a:pPr>
            <a:r>
              <a:rPr lang="en-US" altLang="en-US">
                <a:solidFill>
                  <a:srgbClr val="FF3300"/>
                </a:solidFill>
              </a:rPr>
              <a:t>How do you get around your city?  In many European metropolitan areas, citizens do not own cars.  Therefore, they must rely on walking or public transportation.  The London Underground is one of the oldest subway systems in the world and makes 3 million passenger journeys daily.  Can you guess what the following message means?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56F2EC43-2AD4-8DAA-96C9-3FC7C864E559}"/>
              </a:ext>
            </a:extLst>
          </p:cNvPr>
          <p:cNvSpPr>
            <a:spLocks noGrp="1" noChangeArrowheads="1"/>
          </p:cNvSpPr>
          <p:nvPr>
            <p:ph type="title"/>
          </p:nvPr>
        </p:nvSpPr>
        <p:spPr/>
        <p:txBody>
          <a:bodyPr/>
          <a:lstStyle/>
          <a:p>
            <a:r>
              <a:rPr lang="en-US" altLang="en-US" dirty="0">
                <a:solidFill>
                  <a:srgbClr val="FFFF99"/>
                </a:solidFill>
              </a:rPr>
              <a:t>London Underground</a:t>
            </a:r>
          </a:p>
        </p:txBody>
      </p:sp>
      <p:pic>
        <p:nvPicPr>
          <p:cNvPr id="44036" name="Picture 4" descr="A close-up of a sign.">
            <a:extLst>
              <a:ext uri="{FF2B5EF4-FFF2-40B4-BE49-F238E27FC236}">
                <a16:creationId xmlns:a16="http://schemas.microsoft.com/office/drawing/2014/main" id="{312B0423-4028-4D99-D06E-C84A90361449}"/>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73213" y="1600200"/>
            <a:ext cx="5995987"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4277" name="Rectangle 5">
            <a:extLst>
              <a:ext uri="{FF2B5EF4-FFF2-40B4-BE49-F238E27FC236}">
                <a16:creationId xmlns:a16="http://schemas.microsoft.com/office/drawing/2014/main" id="{69F0E954-FDBD-CD2C-158A-ECE6ECF97D37}"/>
              </a:ext>
            </a:extLst>
          </p:cNvPr>
          <p:cNvSpPr>
            <a:spLocks noGrp="1" noChangeArrowheads="1"/>
          </p:cNvSpPr>
          <p:nvPr>
            <p:ph type="title"/>
          </p:nvPr>
        </p:nvSpPr>
        <p:spPr/>
        <p:txBody>
          <a:bodyPr/>
          <a:lstStyle/>
          <a:p>
            <a:r>
              <a:rPr lang="en-US" altLang="en-US" dirty="0">
                <a:solidFill>
                  <a:srgbClr val="FFFF99"/>
                </a:solidFill>
              </a:rPr>
              <a:t>London street</a:t>
            </a:r>
          </a:p>
        </p:txBody>
      </p:sp>
      <p:pic>
        <p:nvPicPr>
          <p:cNvPr id="54276" name="Picture 4" descr="A group of people riding a bicycle on a street.">
            <a:extLst>
              <a:ext uri="{FF2B5EF4-FFF2-40B4-BE49-F238E27FC236}">
                <a16:creationId xmlns:a16="http://schemas.microsoft.com/office/drawing/2014/main" id="{F4DDA6C5-1236-6DE8-4472-2109052B59FA}"/>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4087"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6325" name="Rectangle 5">
            <a:extLst>
              <a:ext uri="{FF2B5EF4-FFF2-40B4-BE49-F238E27FC236}">
                <a16:creationId xmlns:a16="http://schemas.microsoft.com/office/drawing/2014/main" id="{EB9DFAF4-19A3-DCFD-D05E-0E6415DEAC80}"/>
              </a:ext>
            </a:extLst>
          </p:cNvPr>
          <p:cNvSpPr>
            <a:spLocks noGrp="1" noChangeArrowheads="1"/>
          </p:cNvSpPr>
          <p:nvPr>
            <p:ph type="title"/>
          </p:nvPr>
        </p:nvSpPr>
        <p:spPr/>
        <p:txBody>
          <a:bodyPr/>
          <a:lstStyle/>
          <a:p>
            <a:r>
              <a:rPr lang="en-US" altLang="en-US" sz="4000" dirty="0">
                <a:solidFill>
                  <a:srgbClr val="FFFF99"/>
                </a:solidFill>
              </a:rPr>
              <a:t>London’s Famous Double-decker Busses</a:t>
            </a:r>
            <a:r>
              <a:rPr lang="en-US" altLang="en-US" sz="4000" dirty="0"/>
              <a:t> </a:t>
            </a:r>
          </a:p>
        </p:txBody>
      </p:sp>
      <p:pic>
        <p:nvPicPr>
          <p:cNvPr id="56324" name="Picture 4" descr="A person standing in front of a red bus.">
            <a:extLst>
              <a:ext uri="{FF2B5EF4-FFF2-40B4-BE49-F238E27FC236}">
                <a16:creationId xmlns:a16="http://schemas.microsoft.com/office/drawing/2014/main" id="{76D907A6-8168-27DB-2935-92759E7C1DD0}"/>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4087"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8373" name="Rectangle 5">
            <a:extLst>
              <a:ext uri="{FF2B5EF4-FFF2-40B4-BE49-F238E27FC236}">
                <a16:creationId xmlns:a16="http://schemas.microsoft.com/office/drawing/2014/main" id="{132D4356-425A-68AD-48C9-179392DF4480}"/>
              </a:ext>
            </a:extLst>
          </p:cNvPr>
          <p:cNvSpPr>
            <a:spLocks noGrp="1" noChangeArrowheads="1"/>
          </p:cNvSpPr>
          <p:nvPr>
            <p:ph type="title"/>
          </p:nvPr>
        </p:nvSpPr>
        <p:spPr/>
        <p:txBody>
          <a:bodyPr/>
          <a:lstStyle/>
          <a:p>
            <a:r>
              <a:rPr lang="en-US" altLang="en-US" dirty="0">
                <a:solidFill>
                  <a:srgbClr val="FFFF99"/>
                </a:solidFill>
              </a:rPr>
              <a:t>The Strand</a:t>
            </a:r>
          </a:p>
        </p:txBody>
      </p:sp>
      <p:pic>
        <p:nvPicPr>
          <p:cNvPr id="58372" name="Picture 4" descr="A long shot of a road.">
            <a:extLst>
              <a:ext uri="{FF2B5EF4-FFF2-40B4-BE49-F238E27FC236}">
                <a16:creationId xmlns:a16="http://schemas.microsoft.com/office/drawing/2014/main" id="{35055C3E-00B4-62FF-0FE3-F676C8C3F27C}"/>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35113" y="1600200"/>
            <a:ext cx="6073775"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D09ABB0-44BA-2620-BC62-A3DA928795A8}"/>
              </a:ext>
            </a:extLst>
          </p:cNvPr>
          <p:cNvSpPr>
            <a:spLocks noGrp="1" noChangeArrowheads="1"/>
          </p:cNvSpPr>
          <p:nvPr>
            <p:ph type="title"/>
          </p:nvPr>
        </p:nvSpPr>
        <p:spPr/>
        <p:txBody>
          <a:bodyPr/>
          <a:lstStyle/>
          <a:p>
            <a:r>
              <a:rPr lang="en-US" altLang="en-US">
                <a:solidFill>
                  <a:schemeClr val="accent2"/>
                </a:solidFill>
              </a:rPr>
              <a:t>Northern Europe- Rest Stop</a:t>
            </a:r>
          </a:p>
        </p:txBody>
      </p:sp>
      <p:sp>
        <p:nvSpPr>
          <p:cNvPr id="14339" name="Rectangle 3">
            <a:extLst>
              <a:ext uri="{FF2B5EF4-FFF2-40B4-BE49-F238E27FC236}">
                <a16:creationId xmlns:a16="http://schemas.microsoft.com/office/drawing/2014/main" id="{9FF282B6-2266-99CD-CFD7-A627C3EC633F}"/>
              </a:ext>
            </a:extLst>
          </p:cNvPr>
          <p:cNvSpPr>
            <a:spLocks noGrp="1" noChangeArrowheads="1"/>
          </p:cNvSpPr>
          <p:nvPr>
            <p:ph type="body" idx="1"/>
          </p:nvPr>
        </p:nvSpPr>
        <p:spPr/>
        <p:txBody>
          <a:bodyPr/>
          <a:lstStyle/>
          <a:p>
            <a:pPr algn="ctr">
              <a:lnSpc>
                <a:spcPct val="80000"/>
              </a:lnSpc>
              <a:buFontTx/>
              <a:buNone/>
            </a:pPr>
            <a:r>
              <a:rPr lang="en-US" altLang="en-US" sz="2800">
                <a:solidFill>
                  <a:srgbClr val="FF3300"/>
                </a:solidFill>
              </a:rPr>
              <a:t>Traditional tea time in London is from the hours of 2-4pm.  People from all over the city gather at Fortnum and Mason for tea and scones with butter and strawberry jam.  There are many options for teas and food…iced tea, fruit plates with cheese, pastries are all a part of the tea time menu. Afternoon tea is seen as a time to get together with friends and chat about day to day matters.  It is also a great time to reflect alone on life issues. Taking time for yourself, your friends, and your family is something that is valued greatly in Europe.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BE437343-95EE-518D-7868-0DD52A1B8BA3}"/>
              </a:ext>
            </a:extLst>
          </p:cNvPr>
          <p:cNvSpPr>
            <a:spLocks noGrp="1" noChangeArrowheads="1"/>
          </p:cNvSpPr>
          <p:nvPr>
            <p:ph type="title"/>
          </p:nvPr>
        </p:nvSpPr>
        <p:spPr/>
        <p:txBody>
          <a:bodyPr/>
          <a:lstStyle/>
          <a:p>
            <a:r>
              <a:rPr lang="en-US" altLang="en-US" dirty="0">
                <a:solidFill>
                  <a:srgbClr val="FFFF99"/>
                </a:solidFill>
              </a:rPr>
              <a:t>High Tea Table Setting</a:t>
            </a:r>
          </a:p>
        </p:txBody>
      </p:sp>
      <p:pic>
        <p:nvPicPr>
          <p:cNvPr id="46084" name="Picture 4" descr="A table with a tea set and utensils.">
            <a:extLst>
              <a:ext uri="{FF2B5EF4-FFF2-40B4-BE49-F238E27FC236}">
                <a16:creationId xmlns:a16="http://schemas.microsoft.com/office/drawing/2014/main" id="{2488FE08-B75E-5162-1747-A39EE097CED1}"/>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73213" y="1600200"/>
            <a:ext cx="5995987"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0" i="0" u="none" strike="noStrike" cap="none" normalizeH="0" baseline="0" smtClean="0">
            <a:ln>
              <a:noFill/>
            </a:ln>
            <a:solidFill>
              <a:srgbClr val="FF3300"/>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0" i="0" u="none" strike="noStrike" cap="none" normalizeH="0" baseline="0" smtClean="0">
            <a:ln>
              <a:noFill/>
            </a:ln>
            <a:solidFill>
              <a:srgbClr val="FF3300"/>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TotalTime>
  <Words>579</Words>
  <Application>Microsoft Macintosh PowerPoint</Application>
  <PresentationFormat>On-screen Show (4:3)</PresentationFormat>
  <Paragraphs>41</Paragraphs>
  <Slides>25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Palatino Linotype</vt:lpstr>
      <vt:lpstr>Default Design</vt:lpstr>
      <vt:lpstr>Understanding Europe- A Cultural Mosaic </vt:lpstr>
      <vt:lpstr>Northern Europe</vt:lpstr>
      <vt:lpstr>Northern Europe- Rest Stop</vt:lpstr>
      <vt:lpstr>London Underground</vt:lpstr>
      <vt:lpstr>London street</vt:lpstr>
      <vt:lpstr>London’s Famous Double-decker Busses </vt:lpstr>
      <vt:lpstr>The Strand</vt:lpstr>
      <vt:lpstr>Northern Europe- Rest Stop</vt:lpstr>
      <vt:lpstr>High Tea Table Setting</vt:lpstr>
      <vt:lpstr>Tea Menu</vt:lpstr>
      <vt:lpstr>Trafalgar Square</vt:lpstr>
      <vt:lpstr>Q: What do you think this is? </vt:lpstr>
      <vt:lpstr>Answer:</vt:lpstr>
      <vt:lpstr>Northern Europe- Rest Stop</vt:lpstr>
      <vt:lpstr>Buckingham Palace</vt:lpstr>
      <vt:lpstr>London street scene</vt:lpstr>
      <vt:lpstr>Big Ben and the London Eye</vt:lpstr>
      <vt:lpstr>Northern Europe- Rest Stop</vt:lpstr>
      <vt:lpstr>Hyde Park </vt:lpstr>
      <vt:lpstr>Speaking of Opinions….  A Scene Outside Parliament </vt:lpstr>
      <vt:lpstr>Thames River/ Millennium Bridge</vt:lpstr>
      <vt:lpstr>What is the message of this bench? </vt:lpstr>
      <vt:lpstr>An Internet Cafe</vt:lpstr>
      <vt:lpstr>Northern Europe- Rest Stop</vt:lpstr>
      <vt:lpstr>Soccer…. Or….. Football</vt:lpstr>
    </vt:vector>
  </TitlesOfParts>
  <Company>Carmel Clay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Europe- A Cultural Mosaic </dc:title>
  <dc:creator> </dc:creator>
  <cp:lastModifiedBy>Maschino, Tyler</cp:lastModifiedBy>
  <cp:revision>12</cp:revision>
  <dcterms:created xsi:type="dcterms:W3CDTF">2004-08-05T17:13:34Z</dcterms:created>
  <dcterms:modified xsi:type="dcterms:W3CDTF">2023-10-03T18:46:31Z</dcterms:modified>
</cp:coreProperties>
</file>