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3" r:id="rId9"/>
    <p:sldId id="267" r:id="rId10"/>
    <p:sldId id="268" r:id="rId11"/>
    <p:sldId id="287" r:id="rId12"/>
    <p:sldId id="288" r:id="rId13"/>
    <p:sldId id="280" r:id="rId14"/>
    <p:sldId id="277" r:id="rId15"/>
    <p:sldId id="278" r:id="rId16"/>
    <p:sldId id="274" r:id="rId17"/>
    <p:sldId id="284" r:id="rId18"/>
    <p:sldId id="281" r:id="rId19"/>
    <p:sldId id="286" r:id="rId20"/>
    <p:sldId id="290" r:id="rId21"/>
    <p:sldId id="293" r:id="rId22"/>
    <p:sldId id="291" r:id="rId23"/>
    <p:sldId id="292" r:id="rId24"/>
    <p:sldId id="282" r:id="rId25"/>
    <p:sldId id="294" r:id="rId26"/>
    <p:sldId id="283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empus Sans ITC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95"/>
  </p:normalViewPr>
  <p:slideViewPr>
    <p:cSldViewPr>
      <p:cViewPr varScale="1">
        <p:scale>
          <a:sx n="107" d="100"/>
          <a:sy n="107" d="100"/>
        </p:scale>
        <p:origin x="18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294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D3C329E-11A1-E88F-006A-584486321A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r>
              <a:rPr lang="en-US" altLang="en-US"/>
              <a:t>Socratic Seminars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18E7C88-0829-1C1D-A702-ACBA04EFBD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FD8E35AB-C96F-AB45-FEB3-3C958082DC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BF558B4D-7DB7-CF09-56B5-4261974DAE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00"/>
                </a:solidFill>
              </a:defRPr>
            </a:lvl1pPr>
          </a:lstStyle>
          <a:p>
            <a:fld id="{FE3D51C5-1C4D-E74F-9C6B-AE133194C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861CD14-C900-333D-9996-A1B23D940C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Socratic Seminars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F3EC711-3EB5-47A1-FB48-EC0342BC44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DECA9BB8-E8D5-3819-F728-DA92580B05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FEBCB211-F974-8DBC-B582-36DFA3F744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BAE2E083-5A71-8EB1-BAE1-9F43324CC6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32321C59-C7F0-B9BC-1E08-FF2FA758F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653463-DF2F-DC40-9B8E-A5D91B6BC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79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06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6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74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41F6C8-3F1A-58B0-81A7-D2B2F74549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55D76B-06D0-7FA8-0D45-D60A024B1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23C8D-AA2B-884A-9D04-7412F9DC67A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574B1FD5-01B4-06FD-269E-EC8FBC613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1A17703-F127-DBF4-0AEA-4235038C4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77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33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Socratic Seminars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3463-DF2F-DC40-9B8E-A5D91B6BC046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>
            <a:extLst>
              <a:ext uri="{FF2B5EF4-FFF2-40B4-BE49-F238E27FC236}">
                <a16:creationId xmlns:a16="http://schemas.microsoft.com/office/drawing/2014/main" id="{401681BB-8C63-B0A9-6600-4608A884F41C}"/>
              </a:ext>
            </a:extLst>
          </p:cNvPr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99331" name="Group 3">
              <a:extLst>
                <a:ext uri="{FF2B5EF4-FFF2-40B4-BE49-F238E27FC236}">
                  <a16:creationId xmlns:a16="http://schemas.microsoft.com/office/drawing/2014/main" id="{DD1B353D-7073-CBE5-F26A-17309BB59A9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99332" name="Rectangle 4">
                <a:extLst>
                  <a:ext uri="{FF2B5EF4-FFF2-40B4-BE49-F238E27FC236}">
                    <a16:creationId xmlns:a16="http://schemas.microsoft.com/office/drawing/2014/main" id="{27AB08B4-4AFD-554B-3B0A-139708607A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3" name="Rectangle 5">
                <a:extLst>
                  <a:ext uri="{FF2B5EF4-FFF2-40B4-BE49-F238E27FC236}">
                    <a16:creationId xmlns:a16="http://schemas.microsoft.com/office/drawing/2014/main" id="{DF7AAA30-DDDC-3863-901F-38EF086B0F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4" name="Rectangle 6">
                <a:extLst>
                  <a:ext uri="{FF2B5EF4-FFF2-40B4-BE49-F238E27FC236}">
                    <a16:creationId xmlns:a16="http://schemas.microsoft.com/office/drawing/2014/main" id="{EFF82758-187C-B4C3-C3C5-1B98E8AC39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5" name="Rectangle 7">
                <a:extLst>
                  <a:ext uri="{FF2B5EF4-FFF2-40B4-BE49-F238E27FC236}">
                    <a16:creationId xmlns:a16="http://schemas.microsoft.com/office/drawing/2014/main" id="{D2EA7239-47CE-F060-6A7E-EF69D1C2C9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6" name="Rectangle 8">
                <a:extLst>
                  <a:ext uri="{FF2B5EF4-FFF2-40B4-BE49-F238E27FC236}">
                    <a16:creationId xmlns:a16="http://schemas.microsoft.com/office/drawing/2014/main" id="{AE8E5750-954D-B0BB-96B9-61E40CCEA4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7" name="Rectangle 9">
                <a:extLst>
                  <a:ext uri="{FF2B5EF4-FFF2-40B4-BE49-F238E27FC236}">
                    <a16:creationId xmlns:a16="http://schemas.microsoft.com/office/drawing/2014/main" id="{90D7AF3C-CE40-09D1-9895-4DC580844E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38" name="Rectangle 10">
                <a:extLst>
                  <a:ext uri="{FF2B5EF4-FFF2-40B4-BE49-F238E27FC236}">
                    <a16:creationId xmlns:a16="http://schemas.microsoft.com/office/drawing/2014/main" id="{494102F7-F978-84E1-06F8-7BE5FBC9D0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339" name="Group 11">
                <a:extLst>
                  <a:ext uri="{FF2B5EF4-FFF2-40B4-BE49-F238E27FC236}">
                    <a16:creationId xmlns:a16="http://schemas.microsoft.com/office/drawing/2014/main" id="{FBF1E431-85B0-A880-2369-1523646C3B4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99340" name="AutoShape 12">
                  <a:extLst>
                    <a:ext uri="{FF2B5EF4-FFF2-40B4-BE49-F238E27FC236}">
                      <a16:creationId xmlns:a16="http://schemas.microsoft.com/office/drawing/2014/main" id="{92B5A2BB-6258-7AB8-EC3A-FCCF4452783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341" name="Rectangle 13">
                  <a:extLst>
                    <a:ext uri="{FF2B5EF4-FFF2-40B4-BE49-F238E27FC236}">
                      <a16:creationId xmlns:a16="http://schemas.microsoft.com/office/drawing/2014/main" id="{F75D92FD-7E7A-18CA-F36E-67D428B18BE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9342" name="Group 14">
                  <a:extLst>
                    <a:ext uri="{FF2B5EF4-FFF2-40B4-BE49-F238E27FC236}">
                      <a16:creationId xmlns:a16="http://schemas.microsoft.com/office/drawing/2014/main" id="{0DDE94D4-B67B-B7CC-E8AB-0547F1516A40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99343" name="Freeform 15">
                    <a:extLst>
                      <a:ext uri="{FF2B5EF4-FFF2-40B4-BE49-F238E27FC236}">
                        <a16:creationId xmlns:a16="http://schemas.microsoft.com/office/drawing/2014/main" id="{AD527C1A-E66E-D423-23A6-7D97FD4240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344" name="Freeform 16">
                    <a:extLst>
                      <a:ext uri="{FF2B5EF4-FFF2-40B4-BE49-F238E27FC236}">
                        <a16:creationId xmlns:a16="http://schemas.microsoft.com/office/drawing/2014/main" id="{92938048-565F-C06D-9A98-8B8FA43A7A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9345" name="Group 17">
                    <a:extLst>
                      <a:ext uri="{FF2B5EF4-FFF2-40B4-BE49-F238E27FC236}">
                        <a16:creationId xmlns:a16="http://schemas.microsoft.com/office/drawing/2014/main" id="{F7ECDD52-7682-3793-C133-97907DFC6B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99346" name="Group 18">
                      <a:extLst>
                        <a:ext uri="{FF2B5EF4-FFF2-40B4-BE49-F238E27FC236}">
                          <a16:creationId xmlns:a16="http://schemas.microsoft.com/office/drawing/2014/main" id="{972D3FA4-131B-1CB1-96BF-22C620D517B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99347" name="Group 19">
                        <a:extLst>
                          <a:ext uri="{FF2B5EF4-FFF2-40B4-BE49-F238E27FC236}">
                            <a16:creationId xmlns:a16="http://schemas.microsoft.com/office/drawing/2014/main" id="{301ADA76-9F04-82B5-86C6-625E8E73270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48" name="Freeform 20">
                          <a:extLst>
                            <a:ext uri="{FF2B5EF4-FFF2-40B4-BE49-F238E27FC236}">
                              <a16:creationId xmlns:a16="http://schemas.microsoft.com/office/drawing/2014/main" id="{15853F05-6ED0-4DC2-F7B8-38E20383FED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49" name="Freeform 21">
                          <a:extLst>
                            <a:ext uri="{FF2B5EF4-FFF2-40B4-BE49-F238E27FC236}">
                              <a16:creationId xmlns:a16="http://schemas.microsoft.com/office/drawing/2014/main" id="{C4902DDC-A351-CC1D-5A96-338B0B38A26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50" name="Group 22">
                        <a:extLst>
                          <a:ext uri="{FF2B5EF4-FFF2-40B4-BE49-F238E27FC236}">
                            <a16:creationId xmlns:a16="http://schemas.microsoft.com/office/drawing/2014/main" id="{CEC6AE6C-8B82-8F46-B555-74353FF0E91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51" name="Freeform 23">
                          <a:extLst>
                            <a:ext uri="{FF2B5EF4-FFF2-40B4-BE49-F238E27FC236}">
                              <a16:creationId xmlns:a16="http://schemas.microsoft.com/office/drawing/2014/main" id="{0E1C127E-DF8B-4D52-829E-90489F60A44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52" name="Freeform 24">
                          <a:extLst>
                            <a:ext uri="{FF2B5EF4-FFF2-40B4-BE49-F238E27FC236}">
                              <a16:creationId xmlns:a16="http://schemas.microsoft.com/office/drawing/2014/main" id="{2D631224-8B35-2B2E-F713-5A8BC6D6DA6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53" name="Group 25">
                        <a:extLst>
                          <a:ext uri="{FF2B5EF4-FFF2-40B4-BE49-F238E27FC236}">
                            <a16:creationId xmlns:a16="http://schemas.microsoft.com/office/drawing/2014/main" id="{9C7A12C4-BB84-29BA-BD47-B586974583F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99354" name="Freeform 26">
                          <a:extLst>
                            <a:ext uri="{FF2B5EF4-FFF2-40B4-BE49-F238E27FC236}">
                              <a16:creationId xmlns:a16="http://schemas.microsoft.com/office/drawing/2014/main" id="{873DB2B4-2E18-E347-B0E7-58EDE03A739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55" name="Freeform 27">
                          <a:extLst>
                            <a:ext uri="{FF2B5EF4-FFF2-40B4-BE49-F238E27FC236}">
                              <a16:creationId xmlns:a16="http://schemas.microsoft.com/office/drawing/2014/main" id="{3CE4CF1C-24CF-9DCE-B88F-82F8FBC0025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56" name="Group 28">
                        <a:extLst>
                          <a:ext uri="{FF2B5EF4-FFF2-40B4-BE49-F238E27FC236}">
                            <a16:creationId xmlns:a16="http://schemas.microsoft.com/office/drawing/2014/main" id="{C92E1C4D-ACA9-DDB8-4D4E-ED5E8461805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57" name="Freeform 29">
                          <a:extLst>
                            <a:ext uri="{FF2B5EF4-FFF2-40B4-BE49-F238E27FC236}">
                              <a16:creationId xmlns:a16="http://schemas.microsoft.com/office/drawing/2014/main" id="{F2968FE5-470F-18D0-FF85-34146A2D9B2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58" name="Freeform 30">
                          <a:extLst>
                            <a:ext uri="{FF2B5EF4-FFF2-40B4-BE49-F238E27FC236}">
                              <a16:creationId xmlns:a16="http://schemas.microsoft.com/office/drawing/2014/main" id="{CCDE5BB4-F1E9-89E5-0DCE-152ED0D7AC2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59" name="Group 31">
                        <a:extLst>
                          <a:ext uri="{FF2B5EF4-FFF2-40B4-BE49-F238E27FC236}">
                            <a16:creationId xmlns:a16="http://schemas.microsoft.com/office/drawing/2014/main" id="{D6C194DB-B09F-8386-737E-745C469CF2A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60" name="Freeform 32">
                          <a:extLst>
                            <a:ext uri="{FF2B5EF4-FFF2-40B4-BE49-F238E27FC236}">
                              <a16:creationId xmlns:a16="http://schemas.microsoft.com/office/drawing/2014/main" id="{9B67C2F7-ECA5-875B-F37C-B5608FC2D89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61" name="Freeform 33">
                          <a:extLst>
                            <a:ext uri="{FF2B5EF4-FFF2-40B4-BE49-F238E27FC236}">
                              <a16:creationId xmlns:a16="http://schemas.microsoft.com/office/drawing/2014/main" id="{CF60E841-B59F-86F5-A7C9-27EECA16D9D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62" name="Group 34">
                        <a:extLst>
                          <a:ext uri="{FF2B5EF4-FFF2-40B4-BE49-F238E27FC236}">
                            <a16:creationId xmlns:a16="http://schemas.microsoft.com/office/drawing/2014/main" id="{E33E3D72-0F44-B49E-6E37-E8772918960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63" name="Freeform 35">
                          <a:extLst>
                            <a:ext uri="{FF2B5EF4-FFF2-40B4-BE49-F238E27FC236}">
                              <a16:creationId xmlns:a16="http://schemas.microsoft.com/office/drawing/2014/main" id="{B363CE1C-F59B-1D69-AF44-0B033C9DFF6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64" name="Freeform 36">
                          <a:extLst>
                            <a:ext uri="{FF2B5EF4-FFF2-40B4-BE49-F238E27FC236}">
                              <a16:creationId xmlns:a16="http://schemas.microsoft.com/office/drawing/2014/main" id="{B48164A6-A254-A8DD-490A-F643C93F3B2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65" name="Group 37">
                        <a:extLst>
                          <a:ext uri="{FF2B5EF4-FFF2-40B4-BE49-F238E27FC236}">
                            <a16:creationId xmlns:a16="http://schemas.microsoft.com/office/drawing/2014/main" id="{B11C1932-33C3-E428-FE9B-DEECD46F029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66" name="Freeform 38">
                          <a:extLst>
                            <a:ext uri="{FF2B5EF4-FFF2-40B4-BE49-F238E27FC236}">
                              <a16:creationId xmlns:a16="http://schemas.microsoft.com/office/drawing/2014/main" id="{DC14BC17-A43F-2A95-D02B-088EFD740B5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67" name="Freeform 39">
                          <a:extLst>
                            <a:ext uri="{FF2B5EF4-FFF2-40B4-BE49-F238E27FC236}">
                              <a16:creationId xmlns:a16="http://schemas.microsoft.com/office/drawing/2014/main" id="{F3DF68CF-11FC-99B7-D4DA-C0CC0BB8A1D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9368" name="Group 40">
                      <a:extLst>
                        <a:ext uri="{FF2B5EF4-FFF2-40B4-BE49-F238E27FC236}">
                          <a16:creationId xmlns:a16="http://schemas.microsoft.com/office/drawing/2014/main" id="{3087DB4B-0764-907C-2044-BC2B34EC5B9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9369" name="Freeform 41">
                        <a:extLst>
                          <a:ext uri="{FF2B5EF4-FFF2-40B4-BE49-F238E27FC236}">
                            <a16:creationId xmlns:a16="http://schemas.microsoft.com/office/drawing/2014/main" id="{3F840F1A-561D-E2C1-D850-1909A13CE5E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70" name="Freeform 42">
                        <a:extLst>
                          <a:ext uri="{FF2B5EF4-FFF2-40B4-BE49-F238E27FC236}">
                            <a16:creationId xmlns:a16="http://schemas.microsoft.com/office/drawing/2014/main" id="{621A7880-995C-A27F-89E3-8AFF230A3AA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371" name="Group 43">
                      <a:extLst>
                        <a:ext uri="{FF2B5EF4-FFF2-40B4-BE49-F238E27FC236}">
                          <a16:creationId xmlns:a16="http://schemas.microsoft.com/office/drawing/2014/main" id="{24944AFC-082A-AC7C-17AB-579CB583458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99372" name="Freeform 44">
                        <a:extLst>
                          <a:ext uri="{FF2B5EF4-FFF2-40B4-BE49-F238E27FC236}">
                            <a16:creationId xmlns:a16="http://schemas.microsoft.com/office/drawing/2014/main" id="{F8F433F0-2790-8BC1-0CCB-26C242F77B2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73" name="Freeform 45">
                        <a:extLst>
                          <a:ext uri="{FF2B5EF4-FFF2-40B4-BE49-F238E27FC236}">
                            <a16:creationId xmlns:a16="http://schemas.microsoft.com/office/drawing/2014/main" id="{508E6651-0AF9-47F4-7087-09CED59D318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374" name="Group 46">
                      <a:extLst>
                        <a:ext uri="{FF2B5EF4-FFF2-40B4-BE49-F238E27FC236}">
                          <a16:creationId xmlns:a16="http://schemas.microsoft.com/office/drawing/2014/main" id="{3F06E908-60DD-38A0-D661-441F4167B83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99375" name="Freeform 47">
                        <a:extLst>
                          <a:ext uri="{FF2B5EF4-FFF2-40B4-BE49-F238E27FC236}">
                            <a16:creationId xmlns:a16="http://schemas.microsoft.com/office/drawing/2014/main" id="{626F996F-EA1E-5F76-C8AF-A3C72EC950F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76" name="Freeform 48">
                        <a:extLst>
                          <a:ext uri="{FF2B5EF4-FFF2-40B4-BE49-F238E27FC236}">
                            <a16:creationId xmlns:a16="http://schemas.microsoft.com/office/drawing/2014/main" id="{FF949D67-8630-0F59-2243-59B6AD09143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377" name="Group 49">
                      <a:extLst>
                        <a:ext uri="{FF2B5EF4-FFF2-40B4-BE49-F238E27FC236}">
                          <a16:creationId xmlns:a16="http://schemas.microsoft.com/office/drawing/2014/main" id="{EADD7B90-CCB2-B843-3057-63AECB9617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9378" name="Freeform 50">
                        <a:extLst>
                          <a:ext uri="{FF2B5EF4-FFF2-40B4-BE49-F238E27FC236}">
                            <a16:creationId xmlns:a16="http://schemas.microsoft.com/office/drawing/2014/main" id="{6A9E33A4-4E7C-167B-5202-27785936881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379" name="Freeform 51">
                        <a:extLst>
                          <a:ext uri="{FF2B5EF4-FFF2-40B4-BE49-F238E27FC236}">
                            <a16:creationId xmlns:a16="http://schemas.microsoft.com/office/drawing/2014/main" id="{21D6F318-75BF-5804-17D7-0D497F09D14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9380" name="Freeform 52">
                      <a:extLst>
                        <a:ext uri="{FF2B5EF4-FFF2-40B4-BE49-F238E27FC236}">
                          <a16:creationId xmlns:a16="http://schemas.microsoft.com/office/drawing/2014/main" id="{5C141021-2012-982F-CD5F-C484563C30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9381" name="Group 53">
                  <a:extLst>
                    <a:ext uri="{FF2B5EF4-FFF2-40B4-BE49-F238E27FC236}">
                      <a16:creationId xmlns:a16="http://schemas.microsoft.com/office/drawing/2014/main" id="{151D5DAB-AD1C-8D05-8F1A-6798768F548C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99382" name="Freeform 54">
                    <a:extLst>
                      <a:ext uri="{FF2B5EF4-FFF2-40B4-BE49-F238E27FC236}">
                        <a16:creationId xmlns:a16="http://schemas.microsoft.com/office/drawing/2014/main" id="{98C49B02-2B92-B1E8-DA76-5597D462D9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383" name="Freeform 55">
                    <a:extLst>
                      <a:ext uri="{FF2B5EF4-FFF2-40B4-BE49-F238E27FC236}">
                        <a16:creationId xmlns:a16="http://schemas.microsoft.com/office/drawing/2014/main" id="{25CE6E8F-CED3-5EA2-0846-C1DED71FC3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9384" name="Group 56">
                    <a:extLst>
                      <a:ext uri="{FF2B5EF4-FFF2-40B4-BE49-F238E27FC236}">
                        <a16:creationId xmlns:a16="http://schemas.microsoft.com/office/drawing/2014/main" id="{6BBBCA07-814E-CF9C-3FB0-8BB49CD60B0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99385" name="Group 57">
                      <a:extLst>
                        <a:ext uri="{FF2B5EF4-FFF2-40B4-BE49-F238E27FC236}">
                          <a16:creationId xmlns:a16="http://schemas.microsoft.com/office/drawing/2014/main" id="{F7660A05-C8D8-F417-70BE-380BCCAE83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99386" name="Group 58">
                        <a:extLst>
                          <a:ext uri="{FF2B5EF4-FFF2-40B4-BE49-F238E27FC236}">
                            <a16:creationId xmlns:a16="http://schemas.microsoft.com/office/drawing/2014/main" id="{E400B6FB-9BC1-BB83-B2FA-D736D149DF3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87" name="Freeform 59">
                          <a:extLst>
                            <a:ext uri="{FF2B5EF4-FFF2-40B4-BE49-F238E27FC236}">
                              <a16:creationId xmlns:a16="http://schemas.microsoft.com/office/drawing/2014/main" id="{DD25AD3C-2B39-013E-00F6-71D8E454986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88" name="Freeform 60">
                          <a:extLst>
                            <a:ext uri="{FF2B5EF4-FFF2-40B4-BE49-F238E27FC236}">
                              <a16:creationId xmlns:a16="http://schemas.microsoft.com/office/drawing/2014/main" id="{C6872491-630F-3CA2-4713-D3CE5F59634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89" name="Group 61">
                        <a:extLst>
                          <a:ext uri="{FF2B5EF4-FFF2-40B4-BE49-F238E27FC236}">
                            <a16:creationId xmlns:a16="http://schemas.microsoft.com/office/drawing/2014/main" id="{2FA56EC1-80DD-16B4-69A5-A0879B83066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90" name="Freeform 62">
                          <a:extLst>
                            <a:ext uri="{FF2B5EF4-FFF2-40B4-BE49-F238E27FC236}">
                              <a16:creationId xmlns:a16="http://schemas.microsoft.com/office/drawing/2014/main" id="{0199EBC6-CCBF-5B32-2C58-7F82729FCC8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91" name="Freeform 63">
                          <a:extLst>
                            <a:ext uri="{FF2B5EF4-FFF2-40B4-BE49-F238E27FC236}">
                              <a16:creationId xmlns:a16="http://schemas.microsoft.com/office/drawing/2014/main" id="{03FEFBCC-9FF6-3CFF-BBBE-6C4E7BA3A8D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92" name="Group 64">
                        <a:extLst>
                          <a:ext uri="{FF2B5EF4-FFF2-40B4-BE49-F238E27FC236}">
                            <a16:creationId xmlns:a16="http://schemas.microsoft.com/office/drawing/2014/main" id="{D637A1C9-23AE-740C-9EBB-C64CEA00201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99393" name="Freeform 65">
                          <a:extLst>
                            <a:ext uri="{FF2B5EF4-FFF2-40B4-BE49-F238E27FC236}">
                              <a16:creationId xmlns:a16="http://schemas.microsoft.com/office/drawing/2014/main" id="{0360A202-6B4C-C864-2F8D-ADA3075C3BB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94" name="Freeform 66">
                          <a:extLst>
                            <a:ext uri="{FF2B5EF4-FFF2-40B4-BE49-F238E27FC236}">
                              <a16:creationId xmlns:a16="http://schemas.microsoft.com/office/drawing/2014/main" id="{D54F70E7-0519-7AE2-BA73-55296E7AC65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95" name="Group 67">
                        <a:extLst>
                          <a:ext uri="{FF2B5EF4-FFF2-40B4-BE49-F238E27FC236}">
                            <a16:creationId xmlns:a16="http://schemas.microsoft.com/office/drawing/2014/main" id="{EF6159EB-EE7C-B65E-4625-9DE4BA97C1C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96" name="Freeform 68">
                          <a:extLst>
                            <a:ext uri="{FF2B5EF4-FFF2-40B4-BE49-F238E27FC236}">
                              <a16:creationId xmlns:a16="http://schemas.microsoft.com/office/drawing/2014/main" id="{9CB2921F-2E38-E5FD-A4E6-C0544120151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397" name="Freeform 69">
                          <a:extLst>
                            <a:ext uri="{FF2B5EF4-FFF2-40B4-BE49-F238E27FC236}">
                              <a16:creationId xmlns:a16="http://schemas.microsoft.com/office/drawing/2014/main" id="{810F0727-8D91-AD76-EDCF-625F7BCCA91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398" name="Group 70">
                        <a:extLst>
                          <a:ext uri="{FF2B5EF4-FFF2-40B4-BE49-F238E27FC236}">
                            <a16:creationId xmlns:a16="http://schemas.microsoft.com/office/drawing/2014/main" id="{71CB76F7-2DA1-0C60-D54F-AF296E81D5A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399" name="Freeform 71">
                          <a:extLst>
                            <a:ext uri="{FF2B5EF4-FFF2-40B4-BE49-F238E27FC236}">
                              <a16:creationId xmlns:a16="http://schemas.microsoft.com/office/drawing/2014/main" id="{D9848C2F-AEE9-105E-CC7F-8AA5730554D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400" name="Freeform 72">
                          <a:extLst>
                            <a:ext uri="{FF2B5EF4-FFF2-40B4-BE49-F238E27FC236}">
                              <a16:creationId xmlns:a16="http://schemas.microsoft.com/office/drawing/2014/main" id="{B7DAD68F-FA79-A9D7-DFDB-BF5BDA77897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401" name="Group 73">
                        <a:extLst>
                          <a:ext uri="{FF2B5EF4-FFF2-40B4-BE49-F238E27FC236}">
                            <a16:creationId xmlns:a16="http://schemas.microsoft.com/office/drawing/2014/main" id="{3A0A4591-33CB-CC0F-B2E9-5F810F82C6B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402" name="Freeform 74">
                          <a:extLst>
                            <a:ext uri="{FF2B5EF4-FFF2-40B4-BE49-F238E27FC236}">
                              <a16:creationId xmlns:a16="http://schemas.microsoft.com/office/drawing/2014/main" id="{9ACEE113-E9F6-CFD3-CF0B-F9805693873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403" name="Freeform 75">
                          <a:extLst>
                            <a:ext uri="{FF2B5EF4-FFF2-40B4-BE49-F238E27FC236}">
                              <a16:creationId xmlns:a16="http://schemas.microsoft.com/office/drawing/2014/main" id="{156CD0DF-9FD5-3A2F-14D8-018FBE1A3CA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9404" name="Group 76">
                        <a:extLst>
                          <a:ext uri="{FF2B5EF4-FFF2-40B4-BE49-F238E27FC236}">
                            <a16:creationId xmlns:a16="http://schemas.microsoft.com/office/drawing/2014/main" id="{A457C0FA-BD61-C17C-B790-61CCC3D7E81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405" name="Freeform 77">
                          <a:extLst>
                            <a:ext uri="{FF2B5EF4-FFF2-40B4-BE49-F238E27FC236}">
                              <a16:creationId xmlns:a16="http://schemas.microsoft.com/office/drawing/2014/main" id="{6143BE77-F89C-7351-6D1E-32380DD89CB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406" name="Freeform 78">
                          <a:extLst>
                            <a:ext uri="{FF2B5EF4-FFF2-40B4-BE49-F238E27FC236}">
                              <a16:creationId xmlns:a16="http://schemas.microsoft.com/office/drawing/2014/main" id="{D8C4AE0B-1CDF-B84D-DFCF-5FFBE3EA241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9407" name="Group 79">
                      <a:extLst>
                        <a:ext uri="{FF2B5EF4-FFF2-40B4-BE49-F238E27FC236}">
                          <a16:creationId xmlns:a16="http://schemas.microsoft.com/office/drawing/2014/main" id="{E798D30E-FFC9-35F9-4EBE-90052B4E2F8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9408" name="Freeform 80">
                        <a:extLst>
                          <a:ext uri="{FF2B5EF4-FFF2-40B4-BE49-F238E27FC236}">
                            <a16:creationId xmlns:a16="http://schemas.microsoft.com/office/drawing/2014/main" id="{7ED38CD2-C17F-E7B1-9D0C-9D003B9FF62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09" name="Freeform 81">
                        <a:extLst>
                          <a:ext uri="{FF2B5EF4-FFF2-40B4-BE49-F238E27FC236}">
                            <a16:creationId xmlns:a16="http://schemas.microsoft.com/office/drawing/2014/main" id="{194B7EF9-7997-7B0E-B6E3-3CA1923D4DF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410" name="Group 82">
                      <a:extLst>
                        <a:ext uri="{FF2B5EF4-FFF2-40B4-BE49-F238E27FC236}">
                          <a16:creationId xmlns:a16="http://schemas.microsoft.com/office/drawing/2014/main" id="{C1821CF3-1F44-88C8-3908-41650D07A82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99411" name="Freeform 83">
                        <a:extLst>
                          <a:ext uri="{FF2B5EF4-FFF2-40B4-BE49-F238E27FC236}">
                            <a16:creationId xmlns:a16="http://schemas.microsoft.com/office/drawing/2014/main" id="{5755CC1B-A279-79C0-4CDC-57450BC5621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12" name="Freeform 84">
                        <a:extLst>
                          <a:ext uri="{FF2B5EF4-FFF2-40B4-BE49-F238E27FC236}">
                            <a16:creationId xmlns:a16="http://schemas.microsoft.com/office/drawing/2014/main" id="{A0E75717-AF8D-A329-3718-2B29E397C26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413" name="Group 85">
                      <a:extLst>
                        <a:ext uri="{FF2B5EF4-FFF2-40B4-BE49-F238E27FC236}">
                          <a16:creationId xmlns:a16="http://schemas.microsoft.com/office/drawing/2014/main" id="{93E01853-49E6-202A-AEE8-E7BDCBA1BFE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99414" name="Freeform 86">
                        <a:extLst>
                          <a:ext uri="{FF2B5EF4-FFF2-40B4-BE49-F238E27FC236}">
                            <a16:creationId xmlns:a16="http://schemas.microsoft.com/office/drawing/2014/main" id="{0F9BAE0F-CB49-817E-882C-9EAB22FF7DB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15" name="Freeform 87">
                        <a:extLst>
                          <a:ext uri="{FF2B5EF4-FFF2-40B4-BE49-F238E27FC236}">
                            <a16:creationId xmlns:a16="http://schemas.microsoft.com/office/drawing/2014/main" id="{E29CD236-F55A-AF02-BED4-BDAD705A828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9416" name="Group 88">
                      <a:extLst>
                        <a:ext uri="{FF2B5EF4-FFF2-40B4-BE49-F238E27FC236}">
                          <a16:creationId xmlns:a16="http://schemas.microsoft.com/office/drawing/2014/main" id="{E0072624-4596-C2B0-E003-E839EFBD89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9417" name="Freeform 89">
                        <a:extLst>
                          <a:ext uri="{FF2B5EF4-FFF2-40B4-BE49-F238E27FC236}">
                            <a16:creationId xmlns:a16="http://schemas.microsoft.com/office/drawing/2014/main" id="{350251AB-D3C5-1E67-0769-62625D5208F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418" name="Freeform 90">
                        <a:extLst>
                          <a:ext uri="{FF2B5EF4-FFF2-40B4-BE49-F238E27FC236}">
                            <a16:creationId xmlns:a16="http://schemas.microsoft.com/office/drawing/2014/main" id="{1A754667-71CF-4E7F-B0F2-1F94A84A293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9419" name="Freeform 91">
                      <a:extLst>
                        <a:ext uri="{FF2B5EF4-FFF2-40B4-BE49-F238E27FC236}">
                          <a16:creationId xmlns:a16="http://schemas.microsoft.com/office/drawing/2014/main" id="{FB18E58D-44AC-2197-A06A-3B543985F2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9420" name="Group 92">
                  <a:extLst>
                    <a:ext uri="{FF2B5EF4-FFF2-40B4-BE49-F238E27FC236}">
                      <a16:creationId xmlns:a16="http://schemas.microsoft.com/office/drawing/2014/main" id="{65D50331-10B0-5504-3263-1EF8A3672D63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99421" name="Freeform 93">
                    <a:extLst>
                      <a:ext uri="{FF2B5EF4-FFF2-40B4-BE49-F238E27FC236}">
                        <a16:creationId xmlns:a16="http://schemas.microsoft.com/office/drawing/2014/main" id="{1717F6A3-1F1A-5295-E75E-7205599AA8C0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422" name="Freeform 94">
                    <a:extLst>
                      <a:ext uri="{FF2B5EF4-FFF2-40B4-BE49-F238E27FC236}">
                        <a16:creationId xmlns:a16="http://schemas.microsoft.com/office/drawing/2014/main" id="{AEF36B4B-537F-C1D3-38C0-A604F4E94CAF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9423" name="Freeform 95">
                  <a:extLst>
                    <a:ext uri="{FF2B5EF4-FFF2-40B4-BE49-F238E27FC236}">
                      <a16:creationId xmlns:a16="http://schemas.microsoft.com/office/drawing/2014/main" id="{6C5CCE6A-9A37-2F67-289D-3133529A47C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424" name="Freeform 96">
                  <a:extLst>
                    <a:ext uri="{FF2B5EF4-FFF2-40B4-BE49-F238E27FC236}">
                      <a16:creationId xmlns:a16="http://schemas.microsoft.com/office/drawing/2014/main" id="{B4EF55D4-FE0E-17A2-A52F-49E8F7DE41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425" name="Rectangle 97">
                  <a:extLst>
                    <a:ext uri="{FF2B5EF4-FFF2-40B4-BE49-F238E27FC236}">
                      <a16:creationId xmlns:a16="http://schemas.microsoft.com/office/drawing/2014/main" id="{86B5053F-0DE6-63AC-85FE-0B85939A81E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9426" name="Rectangle 98">
                <a:extLst>
                  <a:ext uri="{FF2B5EF4-FFF2-40B4-BE49-F238E27FC236}">
                    <a16:creationId xmlns:a16="http://schemas.microsoft.com/office/drawing/2014/main" id="{F3C51D85-30B2-C2B8-09F0-3F7736BF67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427" name="Group 99">
              <a:extLst>
                <a:ext uri="{FF2B5EF4-FFF2-40B4-BE49-F238E27FC236}">
                  <a16:creationId xmlns:a16="http://schemas.microsoft.com/office/drawing/2014/main" id="{0263D163-7B10-A2BA-297F-B8CF87E98FF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99428" name="AutoShape 100">
                <a:extLst>
                  <a:ext uri="{FF2B5EF4-FFF2-40B4-BE49-F238E27FC236}">
                    <a16:creationId xmlns:a16="http://schemas.microsoft.com/office/drawing/2014/main" id="{9EE0A989-6AB6-FAC9-C268-11D045BBDEF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429" name="AutoShape 101">
                <a:extLst>
                  <a:ext uri="{FF2B5EF4-FFF2-40B4-BE49-F238E27FC236}">
                    <a16:creationId xmlns:a16="http://schemas.microsoft.com/office/drawing/2014/main" id="{89C2BFA0-1261-FA4B-B7B8-17A8EC558076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430" name="AutoShape 102">
                <a:extLst>
                  <a:ext uri="{FF2B5EF4-FFF2-40B4-BE49-F238E27FC236}">
                    <a16:creationId xmlns:a16="http://schemas.microsoft.com/office/drawing/2014/main" id="{F492C50B-FE77-851D-838F-98253951B5C2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431" name="Group 103">
              <a:extLst>
                <a:ext uri="{FF2B5EF4-FFF2-40B4-BE49-F238E27FC236}">
                  <a16:creationId xmlns:a16="http://schemas.microsoft.com/office/drawing/2014/main" id="{BBD07B95-7201-B31D-E0DB-9E4F9BCA0D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99432" name="AutoShape 104">
                <a:extLst>
                  <a:ext uri="{FF2B5EF4-FFF2-40B4-BE49-F238E27FC236}">
                    <a16:creationId xmlns:a16="http://schemas.microsoft.com/office/drawing/2014/main" id="{82C4A75C-E2C2-648D-117D-28F5B84DC7C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433" name="AutoShape 105">
                <a:extLst>
                  <a:ext uri="{FF2B5EF4-FFF2-40B4-BE49-F238E27FC236}">
                    <a16:creationId xmlns:a16="http://schemas.microsoft.com/office/drawing/2014/main" id="{A6178E10-DBB9-A8B5-1DCF-6BE54ECC5FD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434" name="AutoShape 106">
                <a:extLst>
                  <a:ext uri="{FF2B5EF4-FFF2-40B4-BE49-F238E27FC236}">
                    <a16:creationId xmlns:a16="http://schemas.microsoft.com/office/drawing/2014/main" id="{CEAED492-D21D-DB52-540C-0D5F3CF1D00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9435" name="Rectangle 107">
            <a:extLst>
              <a:ext uri="{FF2B5EF4-FFF2-40B4-BE49-F238E27FC236}">
                <a16:creationId xmlns:a16="http://schemas.microsoft.com/office/drawing/2014/main" id="{6930AE3B-E8A3-B6F7-A62A-92FB8F9F80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9436" name="Rectangle 108">
            <a:extLst>
              <a:ext uri="{FF2B5EF4-FFF2-40B4-BE49-F238E27FC236}">
                <a16:creationId xmlns:a16="http://schemas.microsoft.com/office/drawing/2014/main" id="{3995BBDD-4225-E279-446A-B873AA3EA5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9437" name="Rectangle 109">
            <a:extLst>
              <a:ext uri="{FF2B5EF4-FFF2-40B4-BE49-F238E27FC236}">
                <a16:creationId xmlns:a16="http://schemas.microsoft.com/office/drawing/2014/main" id="{DDE8E727-69C9-FA19-467D-C614A8F91B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53B1495-9CB5-5440-9A2B-29C905B82BE4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99438" name="Rectangle 110">
            <a:extLst>
              <a:ext uri="{FF2B5EF4-FFF2-40B4-BE49-F238E27FC236}">
                <a16:creationId xmlns:a16="http://schemas.microsoft.com/office/drawing/2014/main" id="{F0F23C25-2725-72DE-51B7-7711585205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9439" name="Rectangle 111">
            <a:extLst>
              <a:ext uri="{FF2B5EF4-FFF2-40B4-BE49-F238E27FC236}">
                <a16:creationId xmlns:a16="http://schemas.microsoft.com/office/drawing/2014/main" id="{371757FE-99AF-5EF6-71A0-D715547FB2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B176F5-5D16-F441-AE31-2086E3B77E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CD84-C423-A51E-C166-0409FAD8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CF72F-C10C-57C1-7B8A-F8C3D1609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1E477-CA7F-AFBE-28AF-EB299425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601F9-691F-6A44-9D5A-94F629CEBC2E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1E0C-1A50-F6A8-A948-10CC3DED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0B1D7-0AC1-18B2-E580-9FDC7D14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7A96-2618-3745-838A-066003C5D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36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84F7A9-FFDD-F4CF-C280-8148771A8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8DA1F-9075-5DF0-E146-E96ACC7A0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BC94B-A227-BB68-0ADC-84556F9E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AFFE6-93C3-0B4E-9549-7D5AEED8C8E3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A6DB7-041B-B01E-3F1A-ABE98EF7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CB55-0D9C-8500-1DAE-3D37BA85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1C63D-5A1C-904E-B972-8112C38D0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63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8D1E-D563-48EC-647B-A14ECBB6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0BC5968F-7990-0001-FBC1-DFE6ABCE1011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B778C-43C0-A058-B76F-632A608F8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A399A-274F-CC0F-5B40-E9E4883C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70AD5A-48D0-F449-81D0-EA193E30008C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93AF3-A937-1B80-35FD-D0B867991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D4F65-2DF0-3868-D1DD-BAE292F1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8181B2-37B3-3043-84A1-631332576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4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8206-C848-2715-5BCA-9ED5A83071A5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AF204-8850-5A09-0DE9-F4CDC4570C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79CAC-BD56-53C6-8ACE-835E3429B50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28346A-EFA3-4099-E56F-4D6CBCEBEEC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C7215-B259-AB74-4D59-EA0BD872A4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17AA2-8E77-3C39-CA78-8D44EC7464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256E87-7B96-E34D-97EE-D34110BC4E1B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FA02F-4F4C-1B49-5C86-C63B9017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BB3CA-8F2A-076D-275F-3AE4D3CC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290643-62AB-A842-B47F-342E27BDE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0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EE20-8343-5609-5616-A7C3BD810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2914B-0079-22AA-0288-B126F923E7E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DC9694B-75C3-FF7C-CF44-5C0A52841EA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CF013-2F85-2D59-F5A8-8A2FC0E1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E5F2BD-F83D-9C46-880D-A6873F1C4D1D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C926E-51BC-D9E1-CE70-7E89C3B2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2A940-B3CD-DD0D-5786-652A1178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671F3C-7FCA-C142-875F-502013D02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380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3636-5864-3669-DBFD-F60B9B96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743FC3A-AADF-161F-536A-2ECDFD5D1EE4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060D4-AFF1-B1E5-B1CB-BB882FF0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7A199E-01C3-9E49-A56E-33B818D092E6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A2432-CB11-7C91-ECFC-D360CCBB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7E9A-911B-4CB7-485B-BCC0566A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F54D80-2101-2A4A-BE66-739F93F4C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409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DBB6-3F16-A9A3-D877-C89B2D80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396C5-26FD-D4FA-178F-F6CA0F17554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D9885816-792A-176F-E640-B7BCAFAF7F56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90C3-3912-6575-FBBF-F222D265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633930-9516-EA45-B678-384ECCF36001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D35ED-45A4-D509-BE50-5A9EA28E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AF9CB-2C3D-91A4-B496-539CF744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ED4859-42E8-6144-91DF-B46E473C4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00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ABC7-CAF7-C598-C0F1-18FAC74C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8B31-C2BB-BE69-531C-87B9E2E96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5E2D-70EE-2CA0-9565-CC454D02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3CF21-27B9-9A48-A2D0-4F0617C029CD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0C9BB-C884-3DB3-51FF-B100B184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006E3-5F89-0677-81BB-96CA5F4F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E924F-E156-1440-8507-02A9B568C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06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C218-2C1F-E007-3DD5-C4213077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D7B21-50A4-DC34-227F-CAED199CC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72358-3559-D0FA-CDF8-ACE3EAF5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04396-E14F-D745-8367-1741B7613557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6682C-6366-8B36-8784-DAB61AFF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EE865-5C48-7353-268F-CEC44CEE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0BB9-2CF0-F24D-ACE1-E90EADA22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04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E2540-15F3-3FCA-3D03-8CA32646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6C258-BC40-E08C-ED76-B50D4BB6E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E3945-DBD1-8401-DE01-433815DB6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1344B-12EB-DA09-EFAB-E0E82F83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7066F-6BD7-314E-BCAF-0F0E23480E44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2E0F7-99BD-8693-F7AB-B39E31C9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F5286-B3FC-FD9D-63B1-318A630C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DF362-F789-7D4B-B98D-21A31B667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4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E948-A22B-E080-370C-E7B83279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9B322-19CC-29B0-A698-88EF3194F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76E61-6CFD-E8DC-FD11-CAF936E86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859FF-2ECC-ADD6-8013-E890B7B13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830EE-51B8-13EB-D0CF-4E3911B10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D85934-4BDA-91DF-04C6-8AA173D4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229EA-A3C3-FD4C-B434-BA7373ADD6C7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82267-EDE0-9840-4A0E-9B4980A0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386AE-AA91-3DDB-42AF-A71EFCB8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B4364-D723-D14E-8F6B-FB4094528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53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9DCDC-4480-A72E-9083-E976E7E0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81B0A-149B-09E7-4F4A-423B61E6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2EBB6-F34E-E348-A8A2-05E58DA3698B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88804-3F66-D01A-741F-DAFD5EC2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6D314-CCAF-BA75-50B6-129E6A03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7DE24-4412-1748-ABAF-C4064A7DC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00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8FA734-7887-CF66-95B7-243D1820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D2873-1477-B54E-BA05-AB2648D24E62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6A38B-57B6-E4CC-7F7C-54DFB21A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35348-5A78-B950-9479-3934B35D7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01A3-360D-694F-96FC-4CCD2413B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FBA9-1D93-2EA7-D83C-03D3DE84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0C03-6D1D-288D-121A-B48EE5520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190EF-D5EB-534E-D3AE-5DFFCC9CC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1EC27-10B2-168E-8C81-ACBA7B3C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86C8E-9E11-A142-BAEE-059F13D6B139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E1847-3D43-A0AB-8CF9-83BE77BE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66315-140C-427C-ED81-45ACDFEB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81C5F-27E6-D545-A3EA-CA2D27B3D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6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62BE-8E2F-F7D9-A24F-31B87DB9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28159-185D-F6EC-DA46-41A55CC31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0871C-E103-59D9-DC8D-9052A1D7D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DC63-47A5-BFA5-A197-738CD5B3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64164-0852-FC47-8E8D-3ECC9E188C85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34DF3-84CF-7531-082C-F25BFED2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B71AA-4BC0-FE74-1A8A-166AAE19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D936-0B50-0C47-890A-7D36739E5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9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090C6DAD-541B-4AA5-C6A4-0DDD5EC9D66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8307" name="Group 3">
              <a:extLst>
                <a:ext uri="{FF2B5EF4-FFF2-40B4-BE49-F238E27FC236}">
                  <a16:creationId xmlns:a16="http://schemas.microsoft.com/office/drawing/2014/main" id="{29EABFC4-33DC-B394-1519-C73B996148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98308" name="Rectangle 4">
                <a:extLst>
                  <a:ext uri="{FF2B5EF4-FFF2-40B4-BE49-F238E27FC236}">
                    <a16:creationId xmlns:a16="http://schemas.microsoft.com/office/drawing/2014/main" id="{E1F55F11-9F51-9E52-6237-60C800EA44A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09" name="Rectangle 5">
                <a:extLst>
                  <a:ext uri="{FF2B5EF4-FFF2-40B4-BE49-F238E27FC236}">
                    <a16:creationId xmlns:a16="http://schemas.microsoft.com/office/drawing/2014/main" id="{D5435C5D-727E-80FA-0885-B46011759F9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0" name="Rectangle 6">
                <a:extLst>
                  <a:ext uri="{FF2B5EF4-FFF2-40B4-BE49-F238E27FC236}">
                    <a16:creationId xmlns:a16="http://schemas.microsoft.com/office/drawing/2014/main" id="{9227586F-1C62-AABD-6205-1303952662A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1" name="Rectangle 7">
                <a:extLst>
                  <a:ext uri="{FF2B5EF4-FFF2-40B4-BE49-F238E27FC236}">
                    <a16:creationId xmlns:a16="http://schemas.microsoft.com/office/drawing/2014/main" id="{AF7C36B7-146E-9359-2121-116CA4A1DC06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2" name="Rectangle 8">
                <a:extLst>
                  <a:ext uri="{FF2B5EF4-FFF2-40B4-BE49-F238E27FC236}">
                    <a16:creationId xmlns:a16="http://schemas.microsoft.com/office/drawing/2014/main" id="{EA6A044E-8E1D-6929-D124-FF11CB1F70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313" name="Group 9">
                <a:extLst>
                  <a:ext uri="{FF2B5EF4-FFF2-40B4-BE49-F238E27FC236}">
                    <a16:creationId xmlns:a16="http://schemas.microsoft.com/office/drawing/2014/main" id="{9FB115FA-2AE6-C4F9-07AC-C17A81FB0D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98314" name="AutoShape 10">
                  <a:extLst>
                    <a:ext uri="{FF2B5EF4-FFF2-40B4-BE49-F238E27FC236}">
                      <a16:creationId xmlns:a16="http://schemas.microsoft.com/office/drawing/2014/main" id="{87867770-A726-DF2D-F2F1-0C6A57FA1A8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315" name="Rectangle 11">
                  <a:extLst>
                    <a:ext uri="{FF2B5EF4-FFF2-40B4-BE49-F238E27FC236}">
                      <a16:creationId xmlns:a16="http://schemas.microsoft.com/office/drawing/2014/main" id="{F9CC9820-21DE-78CD-0A90-2DBCB1CCFDA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8316" name="Group 12">
                  <a:extLst>
                    <a:ext uri="{FF2B5EF4-FFF2-40B4-BE49-F238E27FC236}">
                      <a16:creationId xmlns:a16="http://schemas.microsoft.com/office/drawing/2014/main" id="{F5D6DF5F-D179-0B72-D73F-639553279B56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98317" name="Freeform 13">
                    <a:extLst>
                      <a:ext uri="{FF2B5EF4-FFF2-40B4-BE49-F238E27FC236}">
                        <a16:creationId xmlns:a16="http://schemas.microsoft.com/office/drawing/2014/main" id="{7950BA3D-2FB1-F6E9-8219-6670146C51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318" name="Freeform 14">
                    <a:extLst>
                      <a:ext uri="{FF2B5EF4-FFF2-40B4-BE49-F238E27FC236}">
                        <a16:creationId xmlns:a16="http://schemas.microsoft.com/office/drawing/2014/main" id="{A6FBAA5E-B527-DB11-066F-2293A33A95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8319" name="Group 15">
                    <a:extLst>
                      <a:ext uri="{FF2B5EF4-FFF2-40B4-BE49-F238E27FC236}">
                        <a16:creationId xmlns:a16="http://schemas.microsoft.com/office/drawing/2014/main" id="{9230CE90-AAB4-9984-787F-B33B2937560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98320" name="Group 16">
                      <a:extLst>
                        <a:ext uri="{FF2B5EF4-FFF2-40B4-BE49-F238E27FC236}">
                          <a16:creationId xmlns:a16="http://schemas.microsoft.com/office/drawing/2014/main" id="{75E47E22-3F80-071E-7CC0-EA711545419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98321" name="Group 17">
                        <a:extLst>
                          <a:ext uri="{FF2B5EF4-FFF2-40B4-BE49-F238E27FC236}">
                            <a16:creationId xmlns:a16="http://schemas.microsoft.com/office/drawing/2014/main" id="{ABD05A9B-3865-EB48-844D-D997B9BA71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22" name="Freeform 18">
                          <a:extLst>
                            <a:ext uri="{FF2B5EF4-FFF2-40B4-BE49-F238E27FC236}">
                              <a16:creationId xmlns:a16="http://schemas.microsoft.com/office/drawing/2014/main" id="{B614A950-BB3E-BBAF-E064-FC862318D71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23" name="Freeform 19">
                          <a:extLst>
                            <a:ext uri="{FF2B5EF4-FFF2-40B4-BE49-F238E27FC236}">
                              <a16:creationId xmlns:a16="http://schemas.microsoft.com/office/drawing/2014/main" id="{B85FF502-CBA7-C4E7-677D-89063EED4E6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24" name="Group 20">
                        <a:extLst>
                          <a:ext uri="{FF2B5EF4-FFF2-40B4-BE49-F238E27FC236}">
                            <a16:creationId xmlns:a16="http://schemas.microsoft.com/office/drawing/2014/main" id="{992B10B5-A76A-E470-7FEC-0E392990768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25" name="Freeform 21">
                          <a:extLst>
                            <a:ext uri="{FF2B5EF4-FFF2-40B4-BE49-F238E27FC236}">
                              <a16:creationId xmlns:a16="http://schemas.microsoft.com/office/drawing/2014/main" id="{DF4272B4-EC9B-5696-1F8A-C15DA5E2AD2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26" name="Freeform 22">
                          <a:extLst>
                            <a:ext uri="{FF2B5EF4-FFF2-40B4-BE49-F238E27FC236}">
                              <a16:creationId xmlns:a16="http://schemas.microsoft.com/office/drawing/2014/main" id="{B07228DB-4720-6813-8853-D3A3A232AFA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27" name="Group 23">
                        <a:extLst>
                          <a:ext uri="{FF2B5EF4-FFF2-40B4-BE49-F238E27FC236}">
                            <a16:creationId xmlns:a16="http://schemas.microsoft.com/office/drawing/2014/main" id="{8A4FFF43-D772-BAE5-F744-D696A1C1782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98328" name="Freeform 24">
                          <a:extLst>
                            <a:ext uri="{FF2B5EF4-FFF2-40B4-BE49-F238E27FC236}">
                              <a16:creationId xmlns:a16="http://schemas.microsoft.com/office/drawing/2014/main" id="{5C51B1F2-6D18-C5F2-4155-DF8BD6ABA19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29" name="Freeform 25">
                          <a:extLst>
                            <a:ext uri="{FF2B5EF4-FFF2-40B4-BE49-F238E27FC236}">
                              <a16:creationId xmlns:a16="http://schemas.microsoft.com/office/drawing/2014/main" id="{A1979AB8-E601-E6E6-90AD-81A1A94BB4B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30" name="Group 26">
                        <a:extLst>
                          <a:ext uri="{FF2B5EF4-FFF2-40B4-BE49-F238E27FC236}">
                            <a16:creationId xmlns:a16="http://schemas.microsoft.com/office/drawing/2014/main" id="{9C22329F-C7DE-335C-BE02-A49E59F6364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31" name="Freeform 27">
                          <a:extLst>
                            <a:ext uri="{FF2B5EF4-FFF2-40B4-BE49-F238E27FC236}">
                              <a16:creationId xmlns:a16="http://schemas.microsoft.com/office/drawing/2014/main" id="{225B357C-22CD-0ADC-C873-745FC36F2C6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32" name="Freeform 28">
                          <a:extLst>
                            <a:ext uri="{FF2B5EF4-FFF2-40B4-BE49-F238E27FC236}">
                              <a16:creationId xmlns:a16="http://schemas.microsoft.com/office/drawing/2014/main" id="{BA6A4979-E12D-0E5C-2EA1-8665AB85072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33" name="Group 29">
                        <a:extLst>
                          <a:ext uri="{FF2B5EF4-FFF2-40B4-BE49-F238E27FC236}">
                            <a16:creationId xmlns:a16="http://schemas.microsoft.com/office/drawing/2014/main" id="{EAD1CBA3-2B38-6F45-8DB3-E16E8E86FFC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34" name="Freeform 30">
                          <a:extLst>
                            <a:ext uri="{FF2B5EF4-FFF2-40B4-BE49-F238E27FC236}">
                              <a16:creationId xmlns:a16="http://schemas.microsoft.com/office/drawing/2014/main" id="{7B3256AE-27A4-4546-5B4A-EA76546E0C5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35" name="Freeform 31">
                          <a:extLst>
                            <a:ext uri="{FF2B5EF4-FFF2-40B4-BE49-F238E27FC236}">
                              <a16:creationId xmlns:a16="http://schemas.microsoft.com/office/drawing/2014/main" id="{7394B003-13BE-F7AC-04D0-AAF55E064D5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36" name="Group 32">
                        <a:extLst>
                          <a:ext uri="{FF2B5EF4-FFF2-40B4-BE49-F238E27FC236}">
                            <a16:creationId xmlns:a16="http://schemas.microsoft.com/office/drawing/2014/main" id="{5BB0C88C-4CF4-19C3-A70F-01D206FB16E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37" name="Freeform 33">
                          <a:extLst>
                            <a:ext uri="{FF2B5EF4-FFF2-40B4-BE49-F238E27FC236}">
                              <a16:creationId xmlns:a16="http://schemas.microsoft.com/office/drawing/2014/main" id="{3558D036-2A9D-4917-7F98-5A232963796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38" name="Freeform 34">
                          <a:extLst>
                            <a:ext uri="{FF2B5EF4-FFF2-40B4-BE49-F238E27FC236}">
                              <a16:creationId xmlns:a16="http://schemas.microsoft.com/office/drawing/2014/main" id="{A2B66918-CF87-FA19-FE83-1749AF77308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39" name="Group 35">
                        <a:extLst>
                          <a:ext uri="{FF2B5EF4-FFF2-40B4-BE49-F238E27FC236}">
                            <a16:creationId xmlns:a16="http://schemas.microsoft.com/office/drawing/2014/main" id="{8F37D6AE-4BB8-DC3E-86A5-3E7EB7A5347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40" name="Freeform 36">
                          <a:extLst>
                            <a:ext uri="{FF2B5EF4-FFF2-40B4-BE49-F238E27FC236}">
                              <a16:creationId xmlns:a16="http://schemas.microsoft.com/office/drawing/2014/main" id="{82D4AFA9-3E45-465A-6824-DACC5199A02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41" name="Freeform 37">
                          <a:extLst>
                            <a:ext uri="{FF2B5EF4-FFF2-40B4-BE49-F238E27FC236}">
                              <a16:creationId xmlns:a16="http://schemas.microsoft.com/office/drawing/2014/main" id="{FD8EC3B1-419B-1957-3AE6-4930FA8E35E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8342" name="Group 38">
                      <a:extLst>
                        <a:ext uri="{FF2B5EF4-FFF2-40B4-BE49-F238E27FC236}">
                          <a16:creationId xmlns:a16="http://schemas.microsoft.com/office/drawing/2014/main" id="{B1F6FF9A-1403-9C64-3F5D-239471FAD1E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8343" name="Freeform 39">
                        <a:extLst>
                          <a:ext uri="{FF2B5EF4-FFF2-40B4-BE49-F238E27FC236}">
                            <a16:creationId xmlns:a16="http://schemas.microsoft.com/office/drawing/2014/main" id="{FF8DD721-A220-9555-236C-55CA9A5E108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44" name="Freeform 40">
                        <a:extLst>
                          <a:ext uri="{FF2B5EF4-FFF2-40B4-BE49-F238E27FC236}">
                            <a16:creationId xmlns:a16="http://schemas.microsoft.com/office/drawing/2014/main" id="{093DB920-4E62-FB91-A92A-66356BBC0FD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45" name="Group 41">
                      <a:extLst>
                        <a:ext uri="{FF2B5EF4-FFF2-40B4-BE49-F238E27FC236}">
                          <a16:creationId xmlns:a16="http://schemas.microsoft.com/office/drawing/2014/main" id="{C02DAE49-5ED6-DD0E-1CBD-896FE599FE6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98346" name="Freeform 42">
                        <a:extLst>
                          <a:ext uri="{FF2B5EF4-FFF2-40B4-BE49-F238E27FC236}">
                            <a16:creationId xmlns:a16="http://schemas.microsoft.com/office/drawing/2014/main" id="{8436A146-568A-909D-DA22-77F4B52A8F8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47" name="Freeform 43">
                        <a:extLst>
                          <a:ext uri="{FF2B5EF4-FFF2-40B4-BE49-F238E27FC236}">
                            <a16:creationId xmlns:a16="http://schemas.microsoft.com/office/drawing/2014/main" id="{A9BC29F6-B129-2AA4-902E-32604FFCA33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48" name="Group 44">
                      <a:extLst>
                        <a:ext uri="{FF2B5EF4-FFF2-40B4-BE49-F238E27FC236}">
                          <a16:creationId xmlns:a16="http://schemas.microsoft.com/office/drawing/2014/main" id="{6F940B0C-7D96-EFFE-83CC-FAFA62A24BD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98349" name="Freeform 45">
                        <a:extLst>
                          <a:ext uri="{FF2B5EF4-FFF2-40B4-BE49-F238E27FC236}">
                            <a16:creationId xmlns:a16="http://schemas.microsoft.com/office/drawing/2014/main" id="{213F0439-A398-0344-9CB1-A2934FE7EA2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50" name="Freeform 46">
                        <a:extLst>
                          <a:ext uri="{FF2B5EF4-FFF2-40B4-BE49-F238E27FC236}">
                            <a16:creationId xmlns:a16="http://schemas.microsoft.com/office/drawing/2014/main" id="{102B591C-3E22-55C7-67C8-EDD1E112ED3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51" name="Group 47">
                      <a:extLst>
                        <a:ext uri="{FF2B5EF4-FFF2-40B4-BE49-F238E27FC236}">
                          <a16:creationId xmlns:a16="http://schemas.microsoft.com/office/drawing/2014/main" id="{B15CCE22-EB3E-B4DD-2D9C-84CFE14E6E3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8352" name="Freeform 48">
                        <a:extLst>
                          <a:ext uri="{FF2B5EF4-FFF2-40B4-BE49-F238E27FC236}">
                            <a16:creationId xmlns:a16="http://schemas.microsoft.com/office/drawing/2014/main" id="{4E022B7C-F2F3-F320-E6F2-7BACF89C0C9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53" name="Freeform 49">
                        <a:extLst>
                          <a:ext uri="{FF2B5EF4-FFF2-40B4-BE49-F238E27FC236}">
                            <a16:creationId xmlns:a16="http://schemas.microsoft.com/office/drawing/2014/main" id="{A88665C9-C929-97C9-FCC9-E2FCCB73CDD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354" name="Freeform 50">
                      <a:extLst>
                        <a:ext uri="{FF2B5EF4-FFF2-40B4-BE49-F238E27FC236}">
                          <a16:creationId xmlns:a16="http://schemas.microsoft.com/office/drawing/2014/main" id="{710B2DEA-1221-0A87-2AA2-51911AB02E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8355" name="Group 51">
                  <a:extLst>
                    <a:ext uri="{FF2B5EF4-FFF2-40B4-BE49-F238E27FC236}">
                      <a16:creationId xmlns:a16="http://schemas.microsoft.com/office/drawing/2014/main" id="{C66BD9AE-255F-8B58-B3CC-D59A8B1F97CD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98356" name="Freeform 52">
                    <a:extLst>
                      <a:ext uri="{FF2B5EF4-FFF2-40B4-BE49-F238E27FC236}">
                        <a16:creationId xmlns:a16="http://schemas.microsoft.com/office/drawing/2014/main" id="{75B564CA-35BA-8CD2-E4BF-F27C55AC49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357" name="Freeform 53">
                    <a:extLst>
                      <a:ext uri="{FF2B5EF4-FFF2-40B4-BE49-F238E27FC236}">
                        <a16:creationId xmlns:a16="http://schemas.microsoft.com/office/drawing/2014/main" id="{BF4FF545-0698-19B1-BA42-7330233F7C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8358" name="Group 54">
                    <a:extLst>
                      <a:ext uri="{FF2B5EF4-FFF2-40B4-BE49-F238E27FC236}">
                        <a16:creationId xmlns:a16="http://schemas.microsoft.com/office/drawing/2014/main" id="{870B80C6-F32F-C4BE-3E1E-94B900F879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98359" name="Group 55">
                      <a:extLst>
                        <a:ext uri="{FF2B5EF4-FFF2-40B4-BE49-F238E27FC236}">
                          <a16:creationId xmlns:a16="http://schemas.microsoft.com/office/drawing/2014/main" id="{24A2B909-DEF8-B524-E873-9E7F86B1708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98360" name="Group 56">
                        <a:extLst>
                          <a:ext uri="{FF2B5EF4-FFF2-40B4-BE49-F238E27FC236}">
                            <a16:creationId xmlns:a16="http://schemas.microsoft.com/office/drawing/2014/main" id="{6AC198D0-4265-DFEB-806D-828AE04CCEA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61" name="Freeform 57">
                          <a:extLst>
                            <a:ext uri="{FF2B5EF4-FFF2-40B4-BE49-F238E27FC236}">
                              <a16:creationId xmlns:a16="http://schemas.microsoft.com/office/drawing/2014/main" id="{FE7A1995-C852-D337-5D2F-AC878877960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62" name="Freeform 58">
                          <a:extLst>
                            <a:ext uri="{FF2B5EF4-FFF2-40B4-BE49-F238E27FC236}">
                              <a16:creationId xmlns:a16="http://schemas.microsoft.com/office/drawing/2014/main" id="{AAC35353-2120-396A-32FE-C10A52ABD2E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63" name="Group 59">
                        <a:extLst>
                          <a:ext uri="{FF2B5EF4-FFF2-40B4-BE49-F238E27FC236}">
                            <a16:creationId xmlns:a16="http://schemas.microsoft.com/office/drawing/2014/main" id="{5CF094F0-2D58-B777-AD1E-3095CCD0E00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64" name="Freeform 60">
                          <a:extLst>
                            <a:ext uri="{FF2B5EF4-FFF2-40B4-BE49-F238E27FC236}">
                              <a16:creationId xmlns:a16="http://schemas.microsoft.com/office/drawing/2014/main" id="{1304622A-4EBA-4227-8A6C-02C660A8CC8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65" name="Freeform 61">
                          <a:extLst>
                            <a:ext uri="{FF2B5EF4-FFF2-40B4-BE49-F238E27FC236}">
                              <a16:creationId xmlns:a16="http://schemas.microsoft.com/office/drawing/2014/main" id="{D540E93E-174B-7C43-7485-4012B719C12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66" name="Group 62">
                        <a:extLst>
                          <a:ext uri="{FF2B5EF4-FFF2-40B4-BE49-F238E27FC236}">
                            <a16:creationId xmlns:a16="http://schemas.microsoft.com/office/drawing/2014/main" id="{941A1E37-E6CF-A746-A1F4-78177B12AD8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98367" name="Freeform 63">
                          <a:extLst>
                            <a:ext uri="{FF2B5EF4-FFF2-40B4-BE49-F238E27FC236}">
                              <a16:creationId xmlns:a16="http://schemas.microsoft.com/office/drawing/2014/main" id="{923FADFE-FA4B-5561-E9E3-140E0F20D34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68" name="Freeform 64">
                          <a:extLst>
                            <a:ext uri="{FF2B5EF4-FFF2-40B4-BE49-F238E27FC236}">
                              <a16:creationId xmlns:a16="http://schemas.microsoft.com/office/drawing/2014/main" id="{19FAB6AF-B835-8027-75F0-2F1465ACE8E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69" name="Group 65">
                        <a:extLst>
                          <a:ext uri="{FF2B5EF4-FFF2-40B4-BE49-F238E27FC236}">
                            <a16:creationId xmlns:a16="http://schemas.microsoft.com/office/drawing/2014/main" id="{8F69423F-C406-DCBC-D7FD-141FB98F992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70" name="Freeform 66">
                          <a:extLst>
                            <a:ext uri="{FF2B5EF4-FFF2-40B4-BE49-F238E27FC236}">
                              <a16:creationId xmlns:a16="http://schemas.microsoft.com/office/drawing/2014/main" id="{3FE7A864-E451-8DC3-75B3-848493EDA29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71" name="Freeform 67">
                          <a:extLst>
                            <a:ext uri="{FF2B5EF4-FFF2-40B4-BE49-F238E27FC236}">
                              <a16:creationId xmlns:a16="http://schemas.microsoft.com/office/drawing/2014/main" id="{DE8D4826-68DF-1276-81D8-7D516E69082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72" name="Group 68">
                        <a:extLst>
                          <a:ext uri="{FF2B5EF4-FFF2-40B4-BE49-F238E27FC236}">
                            <a16:creationId xmlns:a16="http://schemas.microsoft.com/office/drawing/2014/main" id="{D63C284C-2B3E-E1BE-A2FD-5D85BC2ADA4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73" name="Freeform 69">
                          <a:extLst>
                            <a:ext uri="{FF2B5EF4-FFF2-40B4-BE49-F238E27FC236}">
                              <a16:creationId xmlns:a16="http://schemas.microsoft.com/office/drawing/2014/main" id="{25AD0552-7540-4530-842C-A3CA4DB10DD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74" name="Freeform 70">
                          <a:extLst>
                            <a:ext uri="{FF2B5EF4-FFF2-40B4-BE49-F238E27FC236}">
                              <a16:creationId xmlns:a16="http://schemas.microsoft.com/office/drawing/2014/main" id="{1CC5E0DE-A2A7-1B5B-ED4C-016E7CD7169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75" name="Group 71">
                        <a:extLst>
                          <a:ext uri="{FF2B5EF4-FFF2-40B4-BE49-F238E27FC236}">
                            <a16:creationId xmlns:a16="http://schemas.microsoft.com/office/drawing/2014/main" id="{4ED8BD01-6983-6066-2F1C-6C05B333DA6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76" name="Freeform 72">
                          <a:extLst>
                            <a:ext uri="{FF2B5EF4-FFF2-40B4-BE49-F238E27FC236}">
                              <a16:creationId xmlns:a16="http://schemas.microsoft.com/office/drawing/2014/main" id="{DD79AA4F-6136-2115-C71C-D10A3799C58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77" name="Freeform 73">
                          <a:extLst>
                            <a:ext uri="{FF2B5EF4-FFF2-40B4-BE49-F238E27FC236}">
                              <a16:creationId xmlns:a16="http://schemas.microsoft.com/office/drawing/2014/main" id="{CE66A6DF-97A0-757A-14E5-69D01E4F944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8378" name="Group 74">
                        <a:extLst>
                          <a:ext uri="{FF2B5EF4-FFF2-40B4-BE49-F238E27FC236}">
                            <a16:creationId xmlns:a16="http://schemas.microsoft.com/office/drawing/2014/main" id="{D6446BA2-0F0B-E504-3FCC-B4D359A4E61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8379" name="Freeform 75">
                          <a:extLst>
                            <a:ext uri="{FF2B5EF4-FFF2-40B4-BE49-F238E27FC236}">
                              <a16:creationId xmlns:a16="http://schemas.microsoft.com/office/drawing/2014/main" id="{A19718F2-5B14-A1C1-9440-04D103EAAF3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380" name="Freeform 76">
                          <a:extLst>
                            <a:ext uri="{FF2B5EF4-FFF2-40B4-BE49-F238E27FC236}">
                              <a16:creationId xmlns:a16="http://schemas.microsoft.com/office/drawing/2014/main" id="{6CD31072-6904-253B-5B50-51F8FD86B08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8381" name="Group 77">
                      <a:extLst>
                        <a:ext uri="{FF2B5EF4-FFF2-40B4-BE49-F238E27FC236}">
                          <a16:creationId xmlns:a16="http://schemas.microsoft.com/office/drawing/2014/main" id="{BFA96E7F-821A-65A3-2202-E3B91D67A86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8382" name="Freeform 78">
                        <a:extLst>
                          <a:ext uri="{FF2B5EF4-FFF2-40B4-BE49-F238E27FC236}">
                            <a16:creationId xmlns:a16="http://schemas.microsoft.com/office/drawing/2014/main" id="{B4240725-AE27-A238-4B89-6BC47B89650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83" name="Freeform 79">
                        <a:extLst>
                          <a:ext uri="{FF2B5EF4-FFF2-40B4-BE49-F238E27FC236}">
                            <a16:creationId xmlns:a16="http://schemas.microsoft.com/office/drawing/2014/main" id="{AADF1868-C816-4D4D-7137-B1796A108CC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84" name="Group 80">
                      <a:extLst>
                        <a:ext uri="{FF2B5EF4-FFF2-40B4-BE49-F238E27FC236}">
                          <a16:creationId xmlns:a16="http://schemas.microsoft.com/office/drawing/2014/main" id="{59BA0DDE-8F89-0619-5ECB-1AE97FF019C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98385" name="Freeform 81">
                        <a:extLst>
                          <a:ext uri="{FF2B5EF4-FFF2-40B4-BE49-F238E27FC236}">
                            <a16:creationId xmlns:a16="http://schemas.microsoft.com/office/drawing/2014/main" id="{B584429D-9B7F-403C-72BE-5149BD83E77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86" name="Freeform 82">
                        <a:extLst>
                          <a:ext uri="{FF2B5EF4-FFF2-40B4-BE49-F238E27FC236}">
                            <a16:creationId xmlns:a16="http://schemas.microsoft.com/office/drawing/2014/main" id="{3A16E71F-F434-F294-1820-DA0FF99EB5C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87" name="Group 83">
                      <a:extLst>
                        <a:ext uri="{FF2B5EF4-FFF2-40B4-BE49-F238E27FC236}">
                          <a16:creationId xmlns:a16="http://schemas.microsoft.com/office/drawing/2014/main" id="{4D18C5A7-6231-7ED1-C85D-20605F1D1FC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98388" name="Freeform 84">
                        <a:extLst>
                          <a:ext uri="{FF2B5EF4-FFF2-40B4-BE49-F238E27FC236}">
                            <a16:creationId xmlns:a16="http://schemas.microsoft.com/office/drawing/2014/main" id="{4CD2A838-3B66-820B-288B-234BACC3697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89" name="Freeform 85">
                        <a:extLst>
                          <a:ext uri="{FF2B5EF4-FFF2-40B4-BE49-F238E27FC236}">
                            <a16:creationId xmlns:a16="http://schemas.microsoft.com/office/drawing/2014/main" id="{2C7C6198-1532-B54B-C00A-24FA413CA73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8390" name="Group 86">
                      <a:extLst>
                        <a:ext uri="{FF2B5EF4-FFF2-40B4-BE49-F238E27FC236}">
                          <a16:creationId xmlns:a16="http://schemas.microsoft.com/office/drawing/2014/main" id="{AA077222-64AA-72E9-8F56-CBA7346430B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98391" name="Freeform 87">
                        <a:extLst>
                          <a:ext uri="{FF2B5EF4-FFF2-40B4-BE49-F238E27FC236}">
                            <a16:creationId xmlns:a16="http://schemas.microsoft.com/office/drawing/2014/main" id="{72BA6104-7C1F-524D-AEFD-3E657F54422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392" name="Freeform 88">
                        <a:extLst>
                          <a:ext uri="{FF2B5EF4-FFF2-40B4-BE49-F238E27FC236}">
                            <a16:creationId xmlns:a16="http://schemas.microsoft.com/office/drawing/2014/main" id="{3843434D-45D5-8968-9954-904567F6E35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8393" name="Freeform 89">
                      <a:extLst>
                        <a:ext uri="{FF2B5EF4-FFF2-40B4-BE49-F238E27FC236}">
                          <a16:creationId xmlns:a16="http://schemas.microsoft.com/office/drawing/2014/main" id="{7BF1EDC0-862A-18ED-875C-8D6E3FE9B7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8394" name="Group 90">
                  <a:extLst>
                    <a:ext uri="{FF2B5EF4-FFF2-40B4-BE49-F238E27FC236}">
                      <a16:creationId xmlns:a16="http://schemas.microsoft.com/office/drawing/2014/main" id="{B13AEDC8-DBBB-CFF5-A412-6D5CF63BEF59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98395" name="Freeform 91">
                    <a:extLst>
                      <a:ext uri="{FF2B5EF4-FFF2-40B4-BE49-F238E27FC236}">
                        <a16:creationId xmlns:a16="http://schemas.microsoft.com/office/drawing/2014/main" id="{7C29A275-32C0-6CBB-69A7-DBD3171078C2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396" name="Freeform 92">
                    <a:extLst>
                      <a:ext uri="{FF2B5EF4-FFF2-40B4-BE49-F238E27FC236}">
                        <a16:creationId xmlns:a16="http://schemas.microsoft.com/office/drawing/2014/main" id="{86BA1A20-B1AF-7D64-631C-18CE6B57A549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8397" name="Freeform 93">
                  <a:extLst>
                    <a:ext uri="{FF2B5EF4-FFF2-40B4-BE49-F238E27FC236}">
                      <a16:creationId xmlns:a16="http://schemas.microsoft.com/office/drawing/2014/main" id="{62353389-ACFE-19F1-F387-D43B054624E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398" name="Freeform 94">
                  <a:extLst>
                    <a:ext uri="{FF2B5EF4-FFF2-40B4-BE49-F238E27FC236}">
                      <a16:creationId xmlns:a16="http://schemas.microsoft.com/office/drawing/2014/main" id="{93AEADE6-D921-C5F8-4239-67DEE81F7E8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399" name="Rectangle 95">
                  <a:extLst>
                    <a:ext uri="{FF2B5EF4-FFF2-40B4-BE49-F238E27FC236}">
                      <a16:creationId xmlns:a16="http://schemas.microsoft.com/office/drawing/2014/main" id="{B8F6CFCB-D9EA-9DA3-ADD4-53226B781AC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8400" name="Rectangle 96">
              <a:extLst>
                <a:ext uri="{FF2B5EF4-FFF2-40B4-BE49-F238E27FC236}">
                  <a16:creationId xmlns:a16="http://schemas.microsoft.com/office/drawing/2014/main" id="{1AA0E94C-CC41-41D6-184F-4910CB756C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401" name="Rectangle 97">
            <a:extLst>
              <a:ext uri="{FF2B5EF4-FFF2-40B4-BE49-F238E27FC236}">
                <a16:creationId xmlns:a16="http://schemas.microsoft.com/office/drawing/2014/main" id="{1DE27576-4211-BDA2-E4AB-C6FC4BA86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8402" name="Rectangle 98">
            <a:extLst>
              <a:ext uri="{FF2B5EF4-FFF2-40B4-BE49-F238E27FC236}">
                <a16:creationId xmlns:a16="http://schemas.microsoft.com/office/drawing/2014/main" id="{CD3F65A2-E930-B7B3-E4EC-916624F407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8403" name="Rectangle 99">
            <a:extLst>
              <a:ext uri="{FF2B5EF4-FFF2-40B4-BE49-F238E27FC236}">
                <a16:creationId xmlns:a16="http://schemas.microsoft.com/office/drawing/2014/main" id="{0FBD4DC7-6BD0-8404-EF6C-9F971F8D73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fld id="{8A6A601C-2F5D-DA4D-8BE2-71235DFEE7D8}" type="datetime1">
              <a:rPr lang="en-US" altLang="en-US" smtClean="0"/>
              <a:t>10/2/23</a:t>
            </a:fld>
            <a:endParaRPr lang="en-US" altLang="en-US"/>
          </a:p>
        </p:txBody>
      </p:sp>
      <p:sp>
        <p:nvSpPr>
          <p:cNvPr id="98404" name="Rectangle 100">
            <a:extLst>
              <a:ext uri="{FF2B5EF4-FFF2-40B4-BE49-F238E27FC236}">
                <a16:creationId xmlns:a16="http://schemas.microsoft.com/office/drawing/2014/main" id="{FE146369-D713-1621-4646-BA4A754D00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8405" name="Rectangle 101">
            <a:extLst>
              <a:ext uri="{FF2B5EF4-FFF2-40B4-BE49-F238E27FC236}">
                <a16:creationId xmlns:a16="http://schemas.microsoft.com/office/drawing/2014/main" id="{A5045E40-4B59-44B7-29B2-A38C954A79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fld id="{443CE065-190C-624A-A6B6-2621129AF8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empus Sans ITC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8"/>
        </a:buBlip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Blip>
          <a:blip r:embed="rId19"/>
        </a:buBlip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20"/>
        </a:buBlip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Lisa.Laker@ftcsc.k12.in.u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su.edu/literacyjunction/html/tutorialsocratic.html" TargetMode="External"/><Relationship Id="rId2" Type="http://schemas.openxmlformats.org/officeDocument/2006/relationships/hyperlink" Target="mailto:Dfish@CIESC.k12.in.u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1">
            <a:extLst>
              <a:ext uri="{FF2B5EF4-FFF2-40B4-BE49-F238E27FC236}">
                <a16:creationId xmlns:a16="http://schemas.microsoft.com/office/drawing/2014/main" id="{E8354483-D9EF-71CB-3BB3-1BE74C0067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18C0AA1-DEB8-3348-A747-32660012A54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88052E3A-2B2B-D0DF-613F-3BFDFAF06E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8001000" cy="1447800"/>
          </a:xfrm>
        </p:spPr>
        <p:txBody>
          <a:bodyPr/>
          <a:lstStyle/>
          <a:p>
            <a:br>
              <a:rPr lang="en-US" altLang="en-US" sz="7200" dirty="0"/>
            </a:br>
            <a:r>
              <a:rPr lang="en-US" altLang="en-US" sz="7200" b="1" dirty="0"/>
              <a:t>Socratic Seminars:</a:t>
            </a:r>
            <a:br>
              <a:rPr lang="en-US" altLang="en-US" b="1" dirty="0"/>
            </a:br>
            <a:r>
              <a:rPr lang="en-US" altLang="en-US" sz="3400" b="1" dirty="0"/>
              <a:t>Who? What? When? Where? Why? How?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D7CC83B-4614-D85E-4621-14308CAC35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2590800"/>
          </a:xfrm>
        </p:spPr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>
                <a:solidFill>
                  <a:srgbClr val="FFFF00"/>
                </a:solidFill>
              </a:rPr>
              <a:t>Lisa Laker, English Teacher</a:t>
            </a:r>
          </a:p>
          <a:p>
            <a:endParaRPr lang="en-US" altLang="en-US" sz="2800" dirty="0">
              <a:solidFill>
                <a:srgbClr val="FFFF00"/>
              </a:solidFill>
            </a:endParaRPr>
          </a:p>
          <a:p>
            <a:r>
              <a:rPr lang="en-US" altLang="en-US" sz="2800" dirty="0">
                <a:solidFill>
                  <a:srgbClr val="FFFF00"/>
                </a:solidFill>
              </a:rPr>
              <a:t>Franklin Central High School</a:t>
            </a:r>
          </a:p>
          <a:p>
            <a:r>
              <a:rPr lang="en-US" altLang="en-US" sz="2800" dirty="0">
                <a:solidFill>
                  <a:srgbClr val="FFFF00"/>
                </a:solidFill>
              </a:rPr>
              <a:t>Teacher Leadership Academy #9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E6C274-50B3-4009-A065-E9547C41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1A08-FE9B-664A-98D7-D88B7D49647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1702F19-A00B-E633-DF0C-ECFA4B598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b="1" dirty="0"/>
              <a:t>When?</a:t>
            </a:r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94772D4E-91FD-0FB4-28A4-70C91D0C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9050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90000"/>
              <a:buBlip>
                <a:blip r:embed="rId2"/>
              </a:buBlip>
              <a:defRPr sz="2800">
                <a:solidFill>
                  <a:srgbClr val="FFFFFF"/>
                </a:solidFill>
                <a:latin typeface="Tempus Sans ITC" panose="020F0502020204030204" pitchFamily="34" charset="0"/>
              </a:defRPr>
            </a:lvl1pPr>
            <a:lvl2pPr algn="l">
              <a:spcBef>
                <a:spcPct val="20000"/>
              </a:spcBef>
              <a:buSzPct val="90000"/>
              <a:buBlip>
                <a:blip r:embed="rId3"/>
              </a:buBlip>
              <a:defRPr sz="2400">
                <a:solidFill>
                  <a:srgbClr val="FFFFFF"/>
                </a:solidFill>
                <a:latin typeface="Tempus Sans ITC" panose="020F0502020204030204" pitchFamily="34" charset="0"/>
              </a:defRPr>
            </a:lvl2pPr>
            <a:lvl3pPr algn="l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FFFFFF"/>
                </a:solidFill>
                <a:latin typeface="Tempus Sans ITC" panose="020F0502020204030204" pitchFamily="34" charset="0"/>
              </a:defRPr>
            </a:lvl3pPr>
            <a:lvl4pPr algn="l">
              <a:spcBef>
                <a:spcPct val="20000"/>
              </a:spcBef>
              <a:buChar char="–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4pPr>
            <a:lvl5pPr algn="l">
              <a:spcBef>
                <a:spcPct val="20000"/>
              </a:spcBef>
              <a:buChar char="•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FFFFFF"/>
                </a:solidFill>
                <a:latin typeface="Tempus Sans ITC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Beginning of unit…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Middle of unit…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End of unit…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Emotional hook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Provides focus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Clarifies preconceived ideas and misconceptions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Solidifies “big picture”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Makes connections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Closure or Segway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760A019B-48DA-6E18-7E88-2B0292A1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EE0D-9DFA-4943-8807-6984C602533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5474" name="Rectangle 1026">
            <a:extLst>
              <a:ext uri="{FF2B5EF4-FFF2-40B4-BE49-F238E27FC236}">
                <a16:creationId xmlns:a16="http://schemas.microsoft.com/office/drawing/2014/main" id="{88340A77-7839-203C-3CA3-8C657462B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 altLang="en-US" b="1" dirty="0"/>
              <a:t>Enough already… </a:t>
            </a:r>
            <a:br>
              <a:rPr lang="en-US" altLang="en-US" b="1" dirty="0"/>
            </a:br>
            <a:r>
              <a:rPr lang="en-US" altLang="en-US" b="1" dirty="0" err="1"/>
              <a:t>wanna</a:t>
            </a:r>
            <a:r>
              <a:rPr lang="en-US" altLang="en-US" b="1" dirty="0"/>
              <a:t>’ get started?</a:t>
            </a:r>
          </a:p>
        </p:txBody>
      </p:sp>
      <p:sp>
        <p:nvSpPr>
          <p:cNvPr id="105476" name="Rectangle 1028">
            <a:extLst>
              <a:ext uri="{FF2B5EF4-FFF2-40B4-BE49-F238E27FC236}">
                <a16:creationId xmlns:a16="http://schemas.microsoft.com/office/drawing/2014/main" id="{0AED4AC4-0020-E4F3-6DB5-001B19E9CD8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962400"/>
            <a:ext cx="38100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/>
              <a:t>But How?</a:t>
            </a:r>
          </a:p>
        </p:txBody>
      </p:sp>
      <p:pic>
        <p:nvPicPr>
          <p:cNvPr id="105477" name="Picture 1029" descr="Cartoon character wearing a robe and standing next to a column.">
            <a:extLst>
              <a:ext uri="{FF2B5EF4-FFF2-40B4-BE49-F238E27FC236}">
                <a16:creationId xmlns:a16="http://schemas.microsoft.com/office/drawing/2014/main" id="{8281B4AE-9AF2-CF0B-C4C7-3330E95BBA86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819400"/>
            <a:ext cx="2841625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476593-E10D-7EA3-4E89-3253B570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A888-EE3A-404F-A749-7989754A782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6498" name="Rectangle 2050">
            <a:extLst>
              <a:ext uri="{FF2B5EF4-FFF2-40B4-BE49-F238E27FC236}">
                <a16:creationId xmlns:a16="http://schemas.microsoft.com/office/drawing/2014/main" id="{DCF37BD9-5129-1D9E-1C8A-C93203F50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Procedures</a:t>
            </a:r>
          </a:p>
        </p:txBody>
      </p:sp>
      <p:sp>
        <p:nvSpPr>
          <p:cNvPr id="106499" name="Rectangle 2051">
            <a:extLst>
              <a:ext uri="{FF2B5EF4-FFF2-40B4-BE49-F238E27FC236}">
                <a16:creationId xmlns:a16="http://schemas.microsoft.com/office/drawing/2014/main" id="{905C5519-B818-A289-A067-C27E1BEBA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Teacher must kick off unit by assigning text, show art, etc.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 sz="280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Teacher explains Socratic Method and student responsibilities.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altLang="en-US" sz="280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Students form a circle.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 sz="280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Teacher asks thought-provoking question and student discussion commences.</a:t>
            </a:r>
          </a:p>
          <a:p>
            <a:pPr marL="609600" indent="-609600">
              <a:lnSpc>
                <a:spcPct val="90000"/>
              </a:lnSpc>
              <a:buSzTx/>
              <a:buFontTx/>
              <a:buAutoNum type="arabicPeriod"/>
            </a:pPr>
            <a:endParaRPr lang="en-US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E44801-A75F-3A5D-2C4A-A3BC0BF9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5068-E2CE-3549-9A47-3592C41417D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4365B22D-2E69-7BDB-BAA8-770AA88EB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467600" cy="990600"/>
          </a:xfrm>
        </p:spPr>
        <p:txBody>
          <a:bodyPr/>
          <a:lstStyle/>
          <a:p>
            <a:r>
              <a:rPr lang="en-US" altLang="en-US" b="1"/>
              <a:t>?The Essential Question?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A3F660E-D394-F127-F115-E14B4D923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Points to the heart of the topic and its controversies.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Generates multiple answers and perspectives.</a:t>
            </a:r>
          </a:p>
          <a:p>
            <a:r>
              <a:rPr lang="en-US" altLang="en-US">
                <a:solidFill>
                  <a:schemeClr val="tx1"/>
                </a:solidFill>
              </a:rPr>
              <a:t>Uncoverage vs. Coverage.</a:t>
            </a:r>
          </a:p>
          <a:p>
            <a:r>
              <a:rPr lang="en-US" altLang="en-US">
                <a:solidFill>
                  <a:schemeClr val="tx1"/>
                </a:solidFill>
              </a:rPr>
              <a:t>Encourages deeper interest in the subject.</a:t>
            </a:r>
            <a:r>
              <a:rPr lang="en-US" altLang="en-US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58D57E-625D-27DB-2814-F85F44DB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D262-F043-0B4B-9E41-82F5517519F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5E11B3BD-7F4E-79A9-4271-DC2020B49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838200"/>
          </a:xfrm>
        </p:spPr>
        <p:txBody>
          <a:bodyPr/>
          <a:lstStyle/>
          <a:p>
            <a:r>
              <a:rPr lang="en-US" altLang="en-US" b="1"/>
              <a:t>Socratic Rules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BAB35C1-C9A0-FD4B-5D82-2DD8DDC99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</a:rPr>
              <a:t>Respect all participants.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 Be honest and concrete with your opinion.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 Allow speaker to complete thought  w/out interruption.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  Be an active listener.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  Usurping discussion time is deemed most unsocratic!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87C684-7E33-F003-BCF0-27313CF6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8C8D-70D6-6B4B-8431-3329901F3C6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45EA9DFE-5409-9A69-3A34-B4D305A8D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r>
              <a:rPr lang="en-US" altLang="en-US" b="1"/>
              <a:t>Students are responsible for: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3047D89-D05C-23EE-5881-BE0978CEE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772400" cy="3810000"/>
          </a:xfrm>
        </p:spPr>
        <p:txBody>
          <a:bodyPr/>
          <a:lstStyle/>
          <a:p>
            <a:r>
              <a:rPr lang="en-US" altLang="en-US"/>
              <a:t> the flow of the discussion within the seminar.</a:t>
            </a:r>
          </a:p>
          <a:p>
            <a:r>
              <a:rPr lang="en-US" altLang="en-US"/>
              <a:t>constructing own analysis of the seminar.</a:t>
            </a:r>
          </a:p>
          <a:p>
            <a:r>
              <a:rPr lang="en-US" altLang="en-US"/>
              <a:t>utilizing critical thinking, active listening, and communication skills.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FD93992-8AF7-3B11-ACB0-88AFA253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FFD6-035C-E94E-8E76-5B3044A868D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9F66F820-2902-94FB-0431-29EDA9739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838200"/>
          </a:xfrm>
        </p:spPr>
        <p:txBody>
          <a:bodyPr/>
          <a:lstStyle/>
          <a:p>
            <a:br>
              <a:rPr lang="en-US" altLang="en-US" b="1" dirty="0"/>
            </a:br>
            <a:r>
              <a:rPr lang="en-US" altLang="en-US" b="1" dirty="0"/>
              <a:t>Demonstration</a:t>
            </a:r>
            <a:br>
              <a:rPr lang="en-US" altLang="en-US" b="1" dirty="0"/>
            </a:br>
            <a:r>
              <a:rPr lang="en-US" altLang="en-US" b="1" dirty="0"/>
              <a:t>What does it look like?</a:t>
            </a:r>
          </a:p>
        </p:txBody>
      </p:sp>
      <p:pic>
        <p:nvPicPr>
          <p:cNvPr id="83972" name="Picture 4" descr="A mannequin head with glasses and beard.">
            <a:extLst>
              <a:ext uri="{FF2B5EF4-FFF2-40B4-BE49-F238E27FC236}">
                <a16:creationId xmlns:a16="http://schemas.microsoft.com/office/drawing/2014/main" id="{E0A3C4FC-117F-6C4F-0AB1-F08B3D00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3657600" cy="2743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3" name="Picture 5" descr="A group of students sitting in a classroom.">
            <a:extLst>
              <a:ext uri="{FF2B5EF4-FFF2-40B4-BE49-F238E27FC236}">
                <a16:creationId xmlns:a16="http://schemas.microsoft.com/office/drawing/2014/main" id="{F3955031-406D-D6E8-DF7D-168875F14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657600" cy="2743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9C6A81B-6C26-44D6-41C7-CEF4EE47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5285-3C24-8348-82CF-2CADB50F5A8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145B1460-C7BE-8093-4190-93504266A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r>
              <a:rPr lang="en-US" altLang="en-US" b="1" dirty="0"/>
              <a:t>….Let’s try it out together</a:t>
            </a:r>
          </a:p>
        </p:txBody>
      </p:sp>
      <p:pic>
        <p:nvPicPr>
          <p:cNvPr id="96264" name="Picture 8" descr="A group of young men sitting at desks.">
            <a:extLst>
              <a:ext uri="{FF2B5EF4-FFF2-40B4-BE49-F238E27FC236}">
                <a16:creationId xmlns:a16="http://schemas.microsoft.com/office/drawing/2014/main" id="{E79C2D5C-3415-5BE8-225B-5CDB15F5D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53516"/>
            <a:ext cx="582930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1453FD-B9D3-C808-2760-1BD5F297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A26E-CAAE-3142-BCB9-FD72652068D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B93CFE50-60EB-C558-B124-3397D4CF8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914400"/>
          </a:xfrm>
        </p:spPr>
        <p:txBody>
          <a:bodyPr/>
          <a:lstStyle/>
          <a:p>
            <a:r>
              <a:rPr lang="en-US" altLang="en-US" b="1"/>
              <a:t>The Key:  Follow-up Reflection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6EC26B6-482F-651D-7FD5-C9E81C35D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743200"/>
            <a:ext cx="7772400" cy="4114800"/>
          </a:xfrm>
        </p:spPr>
        <p:txBody>
          <a:bodyPr/>
          <a:lstStyle/>
          <a:p>
            <a:r>
              <a:rPr lang="en-US" altLang="en-US"/>
              <a:t>Journal:  Tally Sheet, etc.</a:t>
            </a:r>
          </a:p>
          <a:p>
            <a:endParaRPr lang="en-US" altLang="en-US"/>
          </a:p>
          <a:p>
            <a:r>
              <a:rPr lang="en-US" altLang="en-US"/>
              <a:t>Self-Assessment Narratives</a:t>
            </a:r>
          </a:p>
          <a:p>
            <a:endParaRPr lang="en-US" altLang="en-US"/>
          </a:p>
          <a:p>
            <a:r>
              <a:rPr lang="en-US" altLang="en-US"/>
              <a:t>Authentic Projects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CB3A65-D622-6FA7-4DE1-B59B0EFA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CD17-CA97-8446-8D5C-265669E6C8C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BD8C5829-2F7F-9D99-95DC-66DA3F766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/>
              <a:t>Spin-Offs: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CCC078E-B208-C022-97AB-8E89379B7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55626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Inner/outer circles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A/B chain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Talking chips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Brain lights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endParaRPr lang="en-US" altLang="en-US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Toilet paper</a:t>
            </a:r>
          </a:p>
          <a:p>
            <a:pPr marL="609600" indent="-609600">
              <a:lnSpc>
                <a:spcPct val="90000"/>
              </a:lnSpc>
            </a:pPr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667E1F2B-33E4-94B6-28AF-FF76391C9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1295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BDDF504-4ADD-91F3-9A14-6B4F9D1D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3F79-CBE7-F845-A848-43604DAA820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659FEDE-9245-6650-FC01-D7DB34021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447800"/>
            <a:ext cx="8534400" cy="3276600"/>
          </a:xfrm>
        </p:spPr>
        <p:txBody>
          <a:bodyPr/>
          <a:lstStyle/>
          <a:p>
            <a:r>
              <a:rPr lang="en-US" altLang="en-US" sz="5400" b="1" dirty="0"/>
              <a:t>“Can I ask you a question?”</a:t>
            </a:r>
            <a:br>
              <a:rPr lang="en-US" altLang="en-US" sz="4800" dirty="0"/>
            </a:br>
            <a:br>
              <a:rPr lang="en-US" altLang="en-US" sz="4800" dirty="0"/>
            </a:br>
            <a:r>
              <a:rPr lang="en-US" altLang="en-US" sz="4800" dirty="0"/>
              <a:t>-Socrates </a:t>
            </a:r>
          </a:p>
        </p:txBody>
      </p:sp>
      <p:pic>
        <p:nvPicPr>
          <p:cNvPr id="63491" name="Picture 3">
            <a:extLst>
              <a:ext uri="{FF2B5EF4-FFF2-40B4-BE49-F238E27FC236}">
                <a16:creationId xmlns:a16="http://schemas.microsoft.com/office/drawing/2014/main" id="{9D0AA10C-FDBE-40FF-6180-06CD6751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24400"/>
            <a:ext cx="862013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09328A-95ED-B722-D8D4-3DC4DFEB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1853-004A-3C49-B548-888419DEBF2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51A360D8-53C0-95D5-0F8C-2041D1523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Accountability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7C1F3519-FB80-C23E-4593-AC7C00445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u="sng">
                <a:solidFill>
                  <a:srgbClr val="FFFF00"/>
                </a:solidFill>
              </a:rPr>
              <a:t>Example Rubric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Number of Comments/Questions/Quotes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Excellent    Good    Okay    None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Quality of Comments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Excellent    Good    Okay    None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Text References (if applicable)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Excellent    Good    Okay    None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Listens to others/asks/answers questions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Excellent    Good    Okay    None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A7C847D0-B62A-04A1-A492-770F0D46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E239-CA0F-D947-9959-48A5D24BF23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D567E1BF-6C82-7F7D-C9F0-D8E0C5E4B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Special Note: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B5C59662-0DE7-85EF-F6B7-EDC7D3C8CD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343400" cy="4495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Char char="•"/>
            </a:pPr>
            <a:r>
              <a:rPr lang="en-US" altLang="en-US" sz="2400">
                <a:solidFill>
                  <a:srgbClr val="FFFF00"/>
                </a:solidFill>
              </a:rPr>
              <a:t>Inappropriate comments during the seminar will result in an “F” for this seminar.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r>
              <a:rPr lang="en-US" altLang="en-US" sz="2400">
                <a:solidFill>
                  <a:srgbClr val="FFFF00"/>
                </a:solidFill>
              </a:rPr>
              <a:t>Such statements like, “That is stupid!” or “Who cares what you think!” are unacceptable.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endParaRPr lang="en-US" altLang="en-US" sz="240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Tx/>
              <a:buFontTx/>
              <a:buChar char="•"/>
            </a:pPr>
            <a:r>
              <a:rPr lang="en-US" altLang="en-US" sz="2400">
                <a:solidFill>
                  <a:srgbClr val="FFFF00"/>
                </a:solidFill>
              </a:rPr>
              <a:t>Violators will be forced to recant Plato’s </a:t>
            </a:r>
            <a:r>
              <a:rPr lang="en-US" altLang="en-US" sz="2400" u="sng">
                <a:solidFill>
                  <a:srgbClr val="FFFF00"/>
                </a:solidFill>
              </a:rPr>
              <a:t>Republic</a:t>
            </a:r>
            <a:r>
              <a:rPr lang="en-US" altLang="en-US" sz="2400">
                <a:solidFill>
                  <a:srgbClr val="FFFF00"/>
                </a:solidFill>
              </a:rPr>
              <a:t> for the class or take this old dude to the prom!</a:t>
            </a:r>
            <a:r>
              <a:rPr lang="en-US" altLang="en-US" sz="2000">
                <a:solidFill>
                  <a:srgbClr val="FFFF00"/>
                </a:solidFill>
              </a:rPr>
              <a:t> </a:t>
            </a:r>
            <a:endParaRPr lang="en-US" altLang="en-US" sz="2400"/>
          </a:p>
        </p:txBody>
      </p:sp>
      <p:pic>
        <p:nvPicPr>
          <p:cNvPr id="111621" name="Picture 5" descr="A person with a white beard.">
            <a:extLst>
              <a:ext uri="{FF2B5EF4-FFF2-40B4-BE49-F238E27FC236}">
                <a16:creationId xmlns:a16="http://schemas.microsoft.com/office/drawing/2014/main" id="{63E2A069-D938-377F-F374-9245CCD1B40C}"/>
              </a:ext>
            </a:extLst>
          </p:cNvPr>
          <p:cNvPicPr>
            <a:picLocks noGrp="1" noChangeAspect="1" noChangeArrowheads="1"/>
          </p:cNvPicPr>
          <p:nvPr>
            <p:ph type="media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0813" y="2133600"/>
            <a:ext cx="26431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D337BB-B178-9036-2E89-5ADEC128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6166-11BC-4D46-A392-1E7E2D5D1E0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4E7CD05B-A6F5-C82A-6CC4-9E6BE19C9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Resources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18BAC2C-F2F3-D112-56B0-AE509BA10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rgbClr val="FFFF00"/>
                </a:solidFill>
              </a:rPr>
              <a:t>Assigned texts within content area</a:t>
            </a:r>
          </a:p>
          <a:p>
            <a:pPr marL="609600" indent="-609600"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 u="sng">
                <a:solidFill>
                  <a:srgbClr val="FFFF00"/>
                </a:solidFill>
              </a:rPr>
              <a:t>Socrates Café</a:t>
            </a:r>
            <a:r>
              <a:rPr lang="en-US" altLang="en-US">
                <a:solidFill>
                  <a:srgbClr val="FFFF00"/>
                </a:solidFill>
              </a:rPr>
              <a:t> by Christopher Phillips</a:t>
            </a:r>
          </a:p>
          <a:p>
            <a:pPr marL="609600" indent="-609600"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rgbClr val="FFFF00"/>
                </a:solidFill>
              </a:rPr>
              <a:t>Internet</a:t>
            </a:r>
          </a:p>
          <a:p>
            <a:pPr marL="609600" indent="-609600">
              <a:spcBef>
                <a:spcPct val="0"/>
              </a:spcBef>
              <a:buSzTx/>
              <a:buFontTx/>
              <a:buAutoNum type="arabicPeriod"/>
            </a:pPr>
            <a:r>
              <a:rPr lang="en-US" altLang="en-US">
                <a:solidFill>
                  <a:srgbClr val="FFFF00"/>
                </a:solidFill>
                <a:hlinkClick r:id="rId2"/>
              </a:rPr>
              <a:t>Lisa.Laker@ftcsc.k12.in.us</a:t>
            </a: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8B4344-1082-5E5C-59C0-7926424A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B3A8-59B4-2445-A2CB-3D52D0E04A5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22424C6F-F72B-D566-E3F7-3E57BE581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Works Cited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D0A2267-3C7A-344D-FA3E-CE283F4C6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010400" cy="4114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Debbie Fish, TLA Coordinator   </a:t>
            </a:r>
            <a:r>
              <a:rPr lang="en-US" altLang="en-US" sz="2400">
                <a:solidFill>
                  <a:srgbClr val="FFFF00"/>
                </a:solidFill>
                <a:hlinkClick r:id="rId2"/>
              </a:rPr>
              <a:t>Dfish@CIESC.k12.in.us</a:t>
            </a:r>
            <a:endParaRPr lang="en-US" altLang="en-US" sz="240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hlinkClick r:id="rId3"/>
              </a:rPr>
              <a:t>www.ncsu.edu/literacyjunction/html/tutorialsocratic.html</a:t>
            </a:r>
            <a:endParaRPr lang="en-US" altLang="en-US" sz="240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Phillips, Christopher.  </a:t>
            </a:r>
            <a:r>
              <a:rPr lang="en-US" altLang="en-US" sz="2400" u="sng">
                <a:solidFill>
                  <a:srgbClr val="FFFF00"/>
                </a:solidFill>
              </a:rPr>
              <a:t>Socrates Café. </a:t>
            </a:r>
            <a:r>
              <a:rPr lang="en-US" altLang="en-US" sz="2400">
                <a:solidFill>
                  <a:srgbClr val="FFFF00"/>
                </a:solidFill>
              </a:rPr>
              <a:t>  W.W. Norton and Company, Inc. New York:  2000 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9F6F8-0162-96FF-F27F-F456F815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3DE8-CBA9-C94D-8AF9-44313463F59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24515F92-1242-6F7D-139D-266D4557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28700" y="11430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FF00"/>
              </a:solidFill>
            </a:endParaRPr>
          </a:p>
        </p:txBody>
      </p:sp>
      <p:pic>
        <p:nvPicPr>
          <p:cNvPr id="92163" name="Picture 3" descr="A couple of young men wearing football jerseys.">
            <a:extLst>
              <a:ext uri="{FF2B5EF4-FFF2-40B4-BE49-F238E27FC236}">
                <a16:creationId xmlns:a16="http://schemas.microsoft.com/office/drawing/2014/main" id="{FF7E8B29-9E18-FC4B-8226-93EAA4027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057400"/>
            <a:ext cx="6057900" cy="4543425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5" name="Rectangle 5" descr="Things to Ponder">
            <a:extLst>
              <a:ext uri="{FF2B5EF4-FFF2-40B4-BE49-F238E27FC236}">
                <a16:creationId xmlns:a16="http://schemas.microsoft.com/office/drawing/2014/main" id="{9C53AEFA-E7B4-98A8-60A9-C31C9D57CD8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65018" y="914400"/>
            <a:ext cx="7772400" cy="1143000"/>
          </a:xfrm>
        </p:spPr>
        <p:txBody>
          <a:bodyPr/>
          <a:lstStyle/>
          <a:p>
            <a:r>
              <a:rPr lang="en-US" altLang="en-US" b="1" dirty="0"/>
              <a:t>Things to Ponder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887085-B7D2-17F0-E6F8-F6AA0C49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E57A-1BA1-244E-AA06-A61F8A936FD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DBCEFF3-EE61-2D4C-FA3A-CA9A32513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Who?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What? 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>
                <a:solidFill>
                  <a:schemeClr val="tx2"/>
                </a:solidFill>
              </a:rPr>
              <a:t>When?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Where?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Why?  Because Socrates would be proud,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and so would I!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>
                <a:solidFill>
                  <a:schemeClr val="tx2"/>
                </a:solidFill>
              </a:rPr>
              <a:t>How? 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09956E7-FA48-EA0E-976C-0DDACD22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Ponder These Questions: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843D8-5E69-2081-9690-3A4FD925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D411F-6B1B-E34D-B97A-FA331B314D5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6D96B583-6455-35EC-4394-E04ABDAB96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43000"/>
            <a:ext cx="7772400" cy="1752600"/>
          </a:xfrm>
        </p:spPr>
        <p:txBody>
          <a:bodyPr/>
          <a:lstStyle/>
          <a:p>
            <a:r>
              <a:rPr lang="en-US" altLang="en-US" b="1" dirty="0"/>
              <a:t>Final Question:</a:t>
            </a:r>
            <a:br>
              <a:rPr lang="en-US" altLang="en-US" dirty="0"/>
            </a:br>
            <a:r>
              <a:rPr lang="en-US" altLang="en-US" sz="3600" dirty="0"/>
              <a:t>Will Socratic Seminar make a difference in your learning?</a:t>
            </a:r>
            <a:r>
              <a:rPr lang="en-US" altLang="en-US" dirty="0"/>
              <a:t> </a:t>
            </a:r>
          </a:p>
        </p:txBody>
      </p:sp>
      <p:pic>
        <p:nvPicPr>
          <p:cNvPr id="93187" name="Picture 1027" descr="A painting of a person in a robe.">
            <a:extLst>
              <a:ext uri="{FF2B5EF4-FFF2-40B4-BE49-F238E27FC236}">
                <a16:creationId xmlns:a16="http://schemas.microsoft.com/office/drawing/2014/main" id="{2F95E959-300E-6886-81A4-F9DFB5B0F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6858000" cy="3800475"/>
          </a:xfrm>
          <a:prstGeom prst="rect">
            <a:avLst/>
          </a:prstGeom>
          <a:noFill/>
          <a:ln w="508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A7D1BCB-4ACA-EA08-5E0B-FA3F6637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FB15-1E9C-A440-B391-924E327432B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289F7E5D-166D-53E4-D3AC-4AAE70652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981200"/>
          </a:xfrm>
        </p:spPr>
        <p:txBody>
          <a:bodyPr/>
          <a:lstStyle/>
          <a:p>
            <a:r>
              <a:rPr lang="en-US" altLang="en-US" b="1" dirty="0"/>
              <a:t>Who was Socrates?</a:t>
            </a:r>
            <a:br>
              <a:rPr lang="en-US" altLang="en-US" dirty="0"/>
            </a:br>
            <a:r>
              <a:rPr lang="en-US" altLang="en-US" sz="3600" dirty="0"/>
              <a:t>(469-399 B.C.)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1EF75F2C-9C7E-8B02-7D2C-A6A11F46FE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362200"/>
            <a:ext cx="3886200" cy="4267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Tx/>
              <a:buChar char="?"/>
            </a:pPr>
            <a:r>
              <a:rPr lang="en-US" altLang="en-US" sz="2800" dirty="0">
                <a:solidFill>
                  <a:schemeClr val="tx1"/>
                </a:solidFill>
              </a:rPr>
              <a:t>Considered greatest philosopher of all time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?"/>
            </a:pPr>
            <a:r>
              <a:rPr lang="en-US" altLang="en-US" sz="2800" dirty="0">
                <a:solidFill>
                  <a:schemeClr val="tx1"/>
                </a:solidFill>
              </a:rPr>
              <a:t>Lived during the height of Greek culture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?"/>
            </a:pPr>
            <a:r>
              <a:rPr lang="en-US" altLang="en-US" sz="2800" dirty="0">
                <a:solidFill>
                  <a:schemeClr val="tx1"/>
                </a:solidFill>
              </a:rPr>
              <a:t>Searched for truth and meaning of  life through questioning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?"/>
            </a:pPr>
            <a:r>
              <a:rPr lang="en-US" altLang="en-US" sz="2800" dirty="0">
                <a:solidFill>
                  <a:schemeClr val="tx1"/>
                </a:solidFill>
              </a:rPr>
              <a:t>Teacher of Plato</a:t>
            </a:r>
          </a:p>
        </p:txBody>
      </p:sp>
      <p:pic>
        <p:nvPicPr>
          <p:cNvPr id="68614" name="Picture 6" descr="A statue of a bearded person.">
            <a:extLst>
              <a:ext uri="{FF2B5EF4-FFF2-40B4-BE49-F238E27FC236}">
                <a16:creationId xmlns:a16="http://schemas.microsoft.com/office/drawing/2014/main" id="{C288952B-F2D9-1CDA-A168-A90063BB73B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362200"/>
            <a:ext cx="26828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633E549-988B-6775-EE99-D4374D89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BDB-BCAE-3B40-B993-CCC58B49BA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7A46816-BE9F-579D-F4D8-A7E0483B5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r>
              <a:rPr lang="en-US" altLang="en-US" dirty="0"/>
              <a:t>Socrates continued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69635" name="Picture 3">
            <a:extLst>
              <a:ext uri="{FF2B5EF4-FFF2-40B4-BE49-F238E27FC236}">
                <a16:creationId xmlns:a16="http://schemas.microsoft.com/office/drawing/2014/main" id="{627217AF-9BC7-1B49-EAE3-516CA8F93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3200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A drawing of a person in a robe.">
            <a:extLst>
              <a:ext uri="{FF2B5EF4-FFF2-40B4-BE49-F238E27FC236}">
                <a16:creationId xmlns:a16="http://schemas.microsoft.com/office/drawing/2014/main" id="{CED3212B-E0C1-B935-4549-73A2010DD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3733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045D462-35C7-6E60-CB2B-C7A538B0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9694-5510-1B42-8CA9-A13AFF2C2A4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7ED9B75-250A-6427-4A79-B51D5BD02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895600"/>
            <a:ext cx="7924800" cy="2209800"/>
          </a:xfrm>
        </p:spPr>
        <p:txBody>
          <a:bodyPr/>
          <a:lstStyle/>
          <a:p>
            <a:r>
              <a:rPr lang="en-US" altLang="en-US" b="1" dirty="0"/>
              <a:t>What is a Socratic Seminar?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“… a motivating form of scholarly discourse based </a:t>
            </a:r>
            <a:br>
              <a:rPr lang="en-US" altLang="en-US" dirty="0"/>
            </a:br>
            <a:r>
              <a:rPr lang="en-US" altLang="en-US" dirty="0"/>
              <a:t>on the ‘essential question.’”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000" dirty="0"/>
              <a:t>(</a:t>
            </a:r>
            <a:r>
              <a:rPr lang="en-US" altLang="en-US" sz="2000" dirty="0" err="1"/>
              <a:t>www.ncsu.edu</a:t>
            </a:r>
            <a:r>
              <a:rPr lang="en-US" altLang="en-US" sz="2000" dirty="0"/>
              <a:t>/</a:t>
            </a:r>
            <a:r>
              <a:rPr lang="en-US" altLang="en-US" sz="2000" dirty="0" err="1"/>
              <a:t>literacyjunction</a:t>
            </a:r>
            <a:r>
              <a:rPr lang="en-US" altLang="en-US" sz="2000" dirty="0"/>
              <a:t>/html/</a:t>
            </a:r>
            <a:r>
              <a:rPr lang="en-US" altLang="en-US" sz="2000" dirty="0" err="1"/>
              <a:t>tutorialsocratic.html</a:t>
            </a:r>
            <a:r>
              <a:rPr lang="en-US" altLang="en-US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04259B5B-2D37-9913-F614-3AF6C580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690C-29E5-8248-BED7-0C7508C86C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A17ED5E7-CD8E-678A-0B88-CD03AA161446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85800" y="838200"/>
            <a:ext cx="7772400" cy="1905000"/>
          </a:xfrm>
        </p:spPr>
        <p:txBody>
          <a:bodyPr/>
          <a:lstStyle/>
          <a:p>
            <a:r>
              <a:rPr lang="en-US" altLang="en-US"/>
              <a:t>A Socratic Seminar </a:t>
            </a:r>
            <a:br>
              <a:rPr lang="en-US" altLang="en-US"/>
            </a:br>
            <a:r>
              <a:rPr lang="en-US" altLang="en-US"/>
              <a:t>consists of four elements:</a:t>
            </a:r>
          </a:p>
        </p:txBody>
      </p:sp>
      <p:sp>
        <p:nvSpPr>
          <p:cNvPr id="73731" name="Rectangle 1027">
            <a:extLst>
              <a:ext uri="{FF2B5EF4-FFF2-40B4-BE49-F238E27FC236}">
                <a16:creationId xmlns:a16="http://schemas.microsoft.com/office/drawing/2014/main" id="{D0868C9C-5B5B-CE12-3EA5-8BF038FB9A9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85800" y="2743200"/>
            <a:ext cx="3810000" cy="4572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400" u="sng">
                <a:solidFill>
                  <a:schemeClr val="tx1"/>
                </a:solidFill>
              </a:rPr>
              <a:t>The text:</a:t>
            </a:r>
            <a:r>
              <a:rPr lang="en-US" altLang="en-US" sz="2400">
                <a:solidFill>
                  <a:schemeClr val="tx1"/>
                </a:solidFill>
              </a:rPr>
              <a:t>  Can come from any subject area</a:t>
            </a:r>
          </a:p>
        </p:txBody>
      </p:sp>
      <p:sp>
        <p:nvSpPr>
          <p:cNvPr id="73732" name="Rectangle 1028">
            <a:extLst>
              <a:ext uri="{FF2B5EF4-FFF2-40B4-BE49-F238E27FC236}">
                <a16:creationId xmlns:a16="http://schemas.microsoft.com/office/drawing/2014/main" id="{E3D7D4C2-45D8-CC17-D109-5C72A6C1C320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648200" y="2743200"/>
            <a:ext cx="3810000" cy="21336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400" u="sng">
                <a:solidFill>
                  <a:schemeClr val="tx1"/>
                </a:solidFill>
              </a:rPr>
              <a:t>The question:</a:t>
            </a:r>
            <a:r>
              <a:rPr lang="en-US" altLang="en-US" sz="2400">
                <a:solidFill>
                  <a:schemeClr val="tx1"/>
                </a:solidFill>
              </a:rPr>
              <a:t>  Reflects genuine curiosity and has no “right” answer</a:t>
            </a:r>
          </a:p>
        </p:txBody>
      </p:sp>
      <p:sp>
        <p:nvSpPr>
          <p:cNvPr id="73733" name="Rectangle 1029">
            <a:extLst>
              <a:ext uri="{FF2B5EF4-FFF2-40B4-BE49-F238E27FC236}">
                <a16:creationId xmlns:a16="http://schemas.microsoft.com/office/drawing/2014/main" id="{6DFA3F94-013E-9011-984E-993FE85DF64C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685800" y="4572000"/>
            <a:ext cx="3810000" cy="16764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400" u="sng">
                <a:solidFill>
                  <a:schemeClr val="tx1"/>
                </a:solidFill>
              </a:rPr>
              <a:t>The leader:</a:t>
            </a:r>
            <a:r>
              <a:rPr lang="en-US" altLang="en-US" sz="2400">
                <a:solidFill>
                  <a:schemeClr val="tx1"/>
                </a:solidFill>
              </a:rPr>
              <a:t>  offers the initial question and serves as a facilitator of the seminar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1000">
                <a:solidFill>
                  <a:srgbClr val="FFFF00"/>
                </a:solidFill>
              </a:rPr>
              <a:t>(www.ncsu.edu/literacyjunction/html/tutorialsocratic.html)</a:t>
            </a:r>
          </a:p>
        </p:txBody>
      </p:sp>
      <p:sp>
        <p:nvSpPr>
          <p:cNvPr id="73734" name="Rectangle 1030">
            <a:extLst>
              <a:ext uri="{FF2B5EF4-FFF2-40B4-BE49-F238E27FC236}">
                <a16:creationId xmlns:a16="http://schemas.microsoft.com/office/drawing/2014/main" id="{94854770-C220-92B1-E016-46DA29E4532A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48200" y="4495800"/>
            <a:ext cx="3810000" cy="23622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400" u="sng">
                <a:solidFill>
                  <a:schemeClr val="tx1"/>
                </a:solidFill>
              </a:rPr>
              <a:t>The participants:</a:t>
            </a:r>
            <a:r>
              <a:rPr lang="en-US" altLang="en-US" sz="2400">
                <a:solidFill>
                  <a:schemeClr val="tx1"/>
                </a:solidFill>
              </a:rPr>
              <a:t>  study the text in advance, listen actively, and share ideas using evidence from the text for support</a:t>
            </a:r>
          </a:p>
          <a:p>
            <a:pPr>
              <a:buClr>
                <a:srgbClr val="FFFF00"/>
              </a:buClr>
              <a:buFontTx/>
              <a:buChar char="?"/>
            </a:pPr>
            <a:endParaRPr lang="en-US" altLang="en-US" sz="2400">
              <a:solidFill>
                <a:schemeClr val="tx1"/>
              </a:solidFill>
            </a:endParaRPr>
          </a:p>
          <a:p>
            <a:pPr>
              <a:buClr>
                <a:srgbClr val="FFFF00"/>
              </a:buClr>
              <a:buFontTx/>
              <a:buChar char="?"/>
            </a:pPr>
            <a:endParaRPr lang="en-US" altLang="en-US" sz="1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  <p:bldP spid="73733" grpId="0" autoUpdateAnimBg="0"/>
      <p:bldP spid="737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82B99E1F-E33A-5796-690B-C52BC5B9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9B5E-3F48-8741-B4B1-19BEF1CB24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20D9C908-485E-60C8-B668-5583DF054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altLang="en-US" b="1" dirty="0"/>
              <a:t>Why use Socratic Seminar?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5B9A420-3131-B9B5-AF86-D7C9922D69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133600"/>
            <a:ext cx="3886200" cy="41148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To develop higher order thinking skills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To teach big concepts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To encourage questioning and reflection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To foster self-discovery</a:t>
            </a:r>
          </a:p>
        </p:txBody>
      </p:sp>
      <p:pic>
        <p:nvPicPr>
          <p:cNvPr id="74764" name="Picture 12" descr="A cartoon of a pen and a book.">
            <a:extLst>
              <a:ext uri="{FF2B5EF4-FFF2-40B4-BE49-F238E27FC236}">
                <a16:creationId xmlns:a16="http://schemas.microsoft.com/office/drawing/2014/main" id="{A52B5A16-6DAD-13CD-9268-4D5AAF736124}"/>
              </a:ext>
            </a:extLst>
          </p:cNvPr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667000"/>
            <a:ext cx="19050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7A18A44-3FE0-062D-9AA1-DDC243AC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31A39-243C-8C45-8DC9-29F76515380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013159E6-C8B9-CE2E-5192-6155580AA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371600"/>
            <a:ext cx="4876800" cy="5486400"/>
          </a:xfrm>
        </p:spPr>
        <p:txBody>
          <a:bodyPr/>
          <a:lstStyle/>
          <a:p>
            <a:r>
              <a:rPr lang="en-US" altLang="en-US" sz="3600" dirty="0"/>
              <a:t>Socrates believed it was very important for students to question the world around them.  It was then that true learning took place.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71683" name="Picture 3" descr="A person and person in white robes talking.">
            <a:extLst>
              <a:ext uri="{FF2B5EF4-FFF2-40B4-BE49-F238E27FC236}">
                <a16:creationId xmlns:a16="http://schemas.microsoft.com/office/drawing/2014/main" id="{4FAC2F8A-9D5E-6FD5-F5EF-74133AF70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1905000" cy="2641600"/>
          </a:xfrm>
          <a:prstGeom prst="rect">
            <a:avLst/>
          </a:prstGeom>
          <a:noFill/>
          <a:ln w="444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A5287EB8-3E71-DC03-1BE6-76250AD1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1F1E-35B1-A342-A4A1-625E939FFB8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B292A931-C80A-1376-035C-79DC8B68E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133600"/>
            <a:ext cx="6934200" cy="457200"/>
          </a:xfrm>
        </p:spPr>
        <p:txBody>
          <a:bodyPr/>
          <a:lstStyle/>
          <a:p>
            <a:r>
              <a:rPr lang="en-US" altLang="en-US" b="1"/>
              <a:t>Where?</a:t>
            </a:r>
            <a:br>
              <a:rPr lang="en-US" altLang="en-US"/>
            </a:br>
            <a:r>
              <a:rPr lang="en-US" altLang="en-US"/>
              <a:t>Basically, anywhere your group can form a circle.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5577F1DE-9FBA-ADA3-D88C-E62929CC48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657600"/>
            <a:ext cx="3810000" cy="44196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Classrooms: in desks or on the floor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Auditorium stage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Cafeteria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61E8FE93-7445-D1D3-8897-BBC2060F48B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657600"/>
            <a:ext cx="3810000" cy="38100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Outside:  on the football field or by the school pond</a:t>
            </a:r>
          </a:p>
          <a:p>
            <a:pPr>
              <a:buClr>
                <a:srgbClr val="FFFF00"/>
              </a:buClr>
              <a:buFontTx/>
              <a:buChar char="?"/>
            </a:pPr>
            <a:r>
              <a:rPr lang="en-US" altLang="en-US" sz="2800">
                <a:solidFill>
                  <a:schemeClr val="tx1"/>
                </a:solidFill>
              </a:rPr>
              <a:t>Gymnasium</a:t>
            </a:r>
            <a:br>
              <a:rPr lang="en-US" altLang="en-US" sz="2800">
                <a:solidFill>
                  <a:schemeClr val="tx1"/>
                </a:solidFill>
              </a:rPr>
            </a:br>
            <a:endParaRPr lang="en-US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  <p:bldP spid="76804" grpId="0" build="p" autoUpdateAnimBg="0"/>
    </p:bldLst>
  </p:timing>
</p:sld>
</file>

<file path=ppt/theme/theme1.xml><?xml version="1.0" encoding="utf-8"?>
<a:theme xmlns:a="http://schemas.openxmlformats.org/drawingml/2006/main" name="Socratic Seminars">
  <a:themeElements>
    <a:clrScheme name="">
      <a:dk1>
        <a:srgbClr val="6E6958"/>
      </a:dk1>
      <a:lt1>
        <a:srgbClr val="FFFFFF"/>
      </a:lt1>
      <a:dk2>
        <a:srgbClr val="4311E3"/>
      </a:dk2>
      <a:lt2>
        <a:srgbClr val="F7FD09"/>
      </a:lt2>
      <a:accent1>
        <a:srgbClr val="C9C6BB"/>
      </a:accent1>
      <a:accent2>
        <a:srgbClr val="ADA897"/>
      </a:accent2>
      <a:accent3>
        <a:srgbClr val="B0AAEF"/>
      </a:accent3>
      <a:accent4>
        <a:srgbClr val="DADADA"/>
      </a:accent4>
      <a:accent5>
        <a:srgbClr val="E1DFDA"/>
      </a:accent5>
      <a:accent6>
        <a:srgbClr val="9C9888"/>
      </a:accent6>
      <a:hlink>
        <a:srgbClr val="EFF339"/>
      </a:hlink>
      <a:folHlink>
        <a:srgbClr val="F3F822"/>
      </a:folHlink>
    </a:clrScheme>
    <a:fontScheme name="Socratic Seminars">
      <a:majorFont>
        <a:latin typeface="Tempus Sans ITC"/>
        <a:ea typeface=""/>
        <a:cs typeface=""/>
      </a:majorFont>
      <a:minorFont>
        <a:latin typeface="Tempus Sans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empus Sans ITC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empus Sans ITC" panose="020F0502020204030204" pitchFamily="34" charset="0"/>
          </a:defRPr>
        </a:defPPr>
      </a:lstStyle>
    </a:lnDef>
  </a:objectDefaults>
  <a:extraClrSchemeLst>
    <a:extraClrScheme>
      <a:clrScheme name="Socratic Seminars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ratic Seminars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ratic Seminars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ratic Seminars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ratic Seminars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ratic Seminars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Settings\Lisa Miniear\My Documents\Power Point TLA\Socratic Seminars.pot</Template>
  <TotalTime>399561</TotalTime>
  <Words>803</Words>
  <Application>Microsoft Macintosh PowerPoint</Application>
  <PresentationFormat>On-screen Show (4:3)</PresentationFormat>
  <Paragraphs>164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Tempus Sans ITC</vt:lpstr>
      <vt:lpstr>Times New Roman</vt:lpstr>
      <vt:lpstr>Socratic Seminars</vt:lpstr>
      <vt:lpstr> Socratic Seminars: Who? What? When? Where? Why? How?</vt:lpstr>
      <vt:lpstr>“Can I ask you a question?”  -Socrates </vt:lpstr>
      <vt:lpstr>Who was Socrates? (469-399 B.C.)</vt:lpstr>
      <vt:lpstr>Socrates continued </vt:lpstr>
      <vt:lpstr>What is a Socratic Seminar?  “… a motivating form of scholarly discourse based  on the ‘essential question.’”  (www.ncsu.edu/literacyjunction/html/tutorialsocratic.html)</vt:lpstr>
      <vt:lpstr>A Socratic Seminar  consists of four elements:</vt:lpstr>
      <vt:lpstr>Why use Socratic Seminar?</vt:lpstr>
      <vt:lpstr>Socrates believed it was very important for students to question the world around them.  It was then that true learning took place. </vt:lpstr>
      <vt:lpstr>Where? Basically, anywhere your group can form a circle.</vt:lpstr>
      <vt:lpstr>When?</vt:lpstr>
      <vt:lpstr>Enough already…  wanna’ get started?</vt:lpstr>
      <vt:lpstr>Procedures</vt:lpstr>
      <vt:lpstr>?The Essential Question?</vt:lpstr>
      <vt:lpstr>Socratic Rules</vt:lpstr>
      <vt:lpstr>Students are responsible for:</vt:lpstr>
      <vt:lpstr> Demonstration What does it look like?</vt:lpstr>
      <vt:lpstr>….Let’s try it out together</vt:lpstr>
      <vt:lpstr>The Key:  Follow-up Reflection</vt:lpstr>
      <vt:lpstr>Spin-Offs:</vt:lpstr>
      <vt:lpstr>Accountability</vt:lpstr>
      <vt:lpstr>Special Note:</vt:lpstr>
      <vt:lpstr>Resources</vt:lpstr>
      <vt:lpstr>Works Cited</vt:lpstr>
      <vt:lpstr>Things to Ponder</vt:lpstr>
      <vt:lpstr>Ponder These Questions:</vt:lpstr>
      <vt:lpstr>Final Question: Will Socratic Seminar make a difference in your learning? </vt:lpstr>
    </vt:vector>
  </TitlesOfParts>
  <Company>FTCSC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Socratic Seminars: Who? What? When? Where? Why? How?</dc:title>
  <dc:creator>FCHS</dc:creator>
  <cp:lastModifiedBy>Maschino, Tyler</cp:lastModifiedBy>
  <cp:revision>97</cp:revision>
  <cp:lastPrinted>2023-10-02T19:08:01Z</cp:lastPrinted>
  <dcterms:created xsi:type="dcterms:W3CDTF">2002-09-26T11:41:08Z</dcterms:created>
  <dcterms:modified xsi:type="dcterms:W3CDTF">2023-10-02T19:08:03Z</dcterms:modified>
</cp:coreProperties>
</file>